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91" r:id="rId6"/>
    <p:sldMasterId id="2147483746" r:id="rId7"/>
    <p:sldMasterId id="2147483770" r:id="rId8"/>
    <p:sldMasterId id="2147483683" r:id="rId9"/>
  </p:sldMasterIdLst>
  <p:notesMasterIdLst>
    <p:notesMasterId r:id="rId19"/>
  </p:notesMasterIdLst>
  <p:sldIdLst>
    <p:sldId id="3160" r:id="rId10"/>
    <p:sldId id="3373" r:id="rId11"/>
    <p:sldId id="4755" r:id="rId12"/>
    <p:sldId id="2076136135" r:id="rId13"/>
    <p:sldId id="4288" r:id="rId14"/>
    <p:sldId id="4758" r:id="rId15"/>
    <p:sldId id="4767" r:id="rId16"/>
    <p:sldId id="4769" r:id="rId17"/>
    <p:sldId id="4765" r:id="rId18"/>
  </p:sldIdLst>
  <p:sldSz cx="12192000" cy="6858000"/>
  <p:notesSz cx="6858000" cy="176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BF954-9CFC-47EB-B626-BEF7F967E866}" v="40" dt="2020-12-01T23:18:37.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851" autoAdjust="0"/>
  </p:normalViewPr>
  <p:slideViewPr>
    <p:cSldViewPr snapToGrid="0">
      <p:cViewPr varScale="1">
        <p:scale>
          <a:sx n="102" d="100"/>
          <a:sy n="102" d="100"/>
        </p:scale>
        <p:origin x="36" y="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ndy Thurman" userId="2c118324-cbb8-424c-b3fe-3ad6de7c1952" providerId="ADAL" clId="{CA0BF954-9CFC-47EB-B626-BEF7F967E866}"/>
    <pc:docChg chg="undo custSel addSld delSld modSld sldOrd addMainMaster delMainMaster modMainMaster">
      <pc:chgData name="Randy Thurman" userId="2c118324-cbb8-424c-b3fe-3ad6de7c1952" providerId="ADAL" clId="{CA0BF954-9CFC-47EB-B626-BEF7F967E866}" dt="2020-12-02T15:59:29.917" v="631" actId="47"/>
      <pc:docMkLst>
        <pc:docMk/>
      </pc:docMkLst>
      <pc:sldChg chg="del">
        <pc:chgData name="Randy Thurman" userId="2c118324-cbb8-424c-b3fe-3ad6de7c1952" providerId="ADAL" clId="{CA0BF954-9CFC-47EB-B626-BEF7F967E866}" dt="2020-12-01T04:13:01.720" v="174" actId="47"/>
        <pc:sldMkLst>
          <pc:docMk/>
          <pc:sldMk cId="1473949965" sldId="285"/>
        </pc:sldMkLst>
      </pc:sldChg>
      <pc:sldChg chg="addSp delSp modSp add del mod">
        <pc:chgData name="Randy Thurman" userId="2c118324-cbb8-424c-b3fe-3ad6de7c1952" providerId="ADAL" clId="{CA0BF954-9CFC-47EB-B626-BEF7F967E866}" dt="2020-12-02T15:59:29.917" v="631" actId="47"/>
        <pc:sldMkLst>
          <pc:docMk/>
          <pc:sldMk cId="1831582564" sldId="305"/>
        </pc:sldMkLst>
        <pc:spChg chg="mod">
          <ac:chgData name="Randy Thurman" userId="2c118324-cbb8-424c-b3fe-3ad6de7c1952" providerId="ADAL" clId="{CA0BF954-9CFC-47EB-B626-BEF7F967E866}" dt="2020-12-01T23:59:21.314" v="506" actId="20577"/>
          <ac:spMkLst>
            <pc:docMk/>
            <pc:sldMk cId="1831582564" sldId="305"/>
            <ac:spMk id="3" creationId="{CF2B6166-79B1-4538-9399-CC1086FF93A8}"/>
          </ac:spMkLst>
        </pc:spChg>
        <pc:spChg chg="mod">
          <ac:chgData name="Randy Thurman" userId="2c118324-cbb8-424c-b3fe-3ad6de7c1952" providerId="ADAL" clId="{CA0BF954-9CFC-47EB-B626-BEF7F967E866}" dt="2020-12-01T03:58:44.739" v="93" actId="20577"/>
          <ac:spMkLst>
            <pc:docMk/>
            <pc:sldMk cId="1831582564" sldId="305"/>
            <ac:spMk id="4" creationId="{1A30DB86-C911-4F5A-B42C-31DFADB8AA7D}"/>
          </ac:spMkLst>
        </pc:spChg>
        <pc:picChg chg="mod">
          <ac:chgData name="Randy Thurman" userId="2c118324-cbb8-424c-b3fe-3ad6de7c1952" providerId="ADAL" clId="{CA0BF954-9CFC-47EB-B626-BEF7F967E866}" dt="2020-12-01T03:59:02.652" v="98" actId="1076"/>
          <ac:picMkLst>
            <pc:docMk/>
            <pc:sldMk cId="1831582564" sldId="305"/>
            <ac:picMk id="5" creationId="{B7786A59-28AD-426F-96EC-2D885A222E1F}"/>
          </ac:picMkLst>
        </pc:picChg>
        <pc:picChg chg="add mod">
          <ac:chgData name="Randy Thurman" userId="2c118324-cbb8-424c-b3fe-3ad6de7c1952" providerId="ADAL" clId="{CA0BF954-9CFC-47EB-B626-BEF7F967E866}" dt="2020-12-01T21:14:23.230" v="448" actId="1076"/>
          <ac:picMkLst>
            <pc:docMk/>
            <pc:sldMk cId="1831582564" sldId="305"/>
            <ac:picMk id="6" creationId="{7C6AED5A-7DCB-4CE7-9763-111E83E4721F}"/>
          </ac:picMkLst>
        </pc:picChg>
        <pc:picChg chg="add mod">
          <ac:chgData name="Randy Thurman" userId="2c118324-cbb8-424c-b3fe-3ad6de7c1952" providerId="ADAL" clId="{CA0BF954-9CFC-47EB-B626-BEF7F967E866}" dt="2020-12-01T06:06:36.491" v="391" actId="1076"/>
          <ac:picMkLst>
            <pc:docMk/>
            <pc:sldMk cId="1831582564" sldId="305"/>
            <ac:picMk id="7" creationId="{05E8833B-1B1E-4291-8263-E17ACE357C13}"/>
          </ac:picMkLst>
        </pc:picChg>
        <pc:picChg chg="del">
          <ac:chgData name="Randy Thurman" userId="2c118324-cbb8-424c-b3fe-3ad6de7c1952" providerId="ADAL" clId="{CA0BF954-9CFC-47EB-B626-BEF7F967E866}" dt="2020-12-01T06:06:30.485" v="386" actId="478"/>
          <ac:picMkLst>
            <pc:docMk/>
            <pc:sldMk cId="1831582564" sldId="305"/>
            <ac:picMk id="11" creationId="{18D14C29-2E77-4692-A4CB-203FBE51A631}"/>
          </ac:picMkLst>
        </pc:picChg>
        <pc:picChg chg="mod">
          <ac:chgData name="Randy Thurman" userId="2c118324-cbb8-424c-b3fe-3ad6de7c1952" providerId="ADAL" clId="{CA0BF954-9CFC-47EB-B626-BEF7F967E866}" dt="2020-12-01T06:06:38.414" v="392" actId="1076"/>
          <ac:picMkLst>
            <pc:docMk/>
            <pc:sldMk cId="1831582564" sldId="305"/>
            <ac:picMk id="12" creationId="{031AA9E8-5978-44D8-A185-C305D3A13743}"/>
          </ac:picMkLst>
        </pc:picChg>
      </pc:sldChg>
      <pc:sldChg chg="delSp del mod ord">
        <pc:chgData name="Randy Thurman" userId="2c118324-cbb8-424c-b3fe-3ad6de7c1952" providerId="ADAL" clId="{CA0BF954-9CFC-47EB-B626-BEF7F967E866}" dt="2020-12-01T04:23:44.942" v="324" actId="47"/>
        <pc:sldMkLst>
          <pc:docMk/>
          <pc:sldMk cId="1667878787" sldId="1527"/>
        </pc:sldMkLst>
        <pc:spChg chg="del">
          <ac:chgData name="Randy Thurman" userId="2c118324-cbb8-424c-b3fe-3ad6de7c1952" providerId="ADAL" clId="{CA0BF954-9CFC-47EB-B626-BEF7F967E866}" dt="2020-12-01T04:23:38.585" v="323" actId="21"/>
          <ac:spMkLst>
            <pc:docMk/>
            <pc:sldMk cId="1667878787" sldId="1527"/>
            <ac:spMk id="88" creationId="{54569354-5ECA-4906-838A-3581B949EFE4}"/>
          </ac:spMkLst>
        </pc:spChg>
      </pc:sldChg>
      <pc:sldChg chg="del">
        <pc:chgData name="Randy Thurman" userId="2c118324-cbb8-424c-b3fe-3ad6de7c1952" providerId="ADAL" clId="{CA0BF954-9CFC-47EB-B626-BEF7F967E866}" dt="2020-12-01T22:58:16.544" v="453" actId="47"/>
        <pc:sldMkLst>
          <pc:docMk/>
          <pc:sldMk cId="2697080306" sldId="1530"/>
        </pc:sldMkLst>
      </pc:sldChg>
      <pc:sldChg chg="del">
        <pc:chgData name="Randy Thurman" userId="2c118324-cbb8-424c-b3fe-3ad6de7c1952" providerId="ADAL" clId="{CA0BF954-9CFC-47EB-B626-BEF7F967E866}" dt="2020-12-01T06:16:27.728" v="397" actId="2696"/>
        <pc:sldMkLst>
          <pc:docMk/>
          <pc:sldMk cId="108999220" sldId="1531"/>
        </pc:sldMkLst>
      </pc:sldChg>
      <pc:sldChg chg="modSp add del mod">
        <pc:chgData name="Randy Thurman" userId="2c118324-cbb8-424c-b3fe-3ad6de7c1952" providerId="ADAL" clId="{CA0BF954-9CFC-47EB-B626-BEF7F967E866}" dt="2020-12-01T03:48:58.983" v="43" actId="20577"/>
        <pc:sldMkLst>
          <pc:docMk/>
          <pc:sldMk cId="166880964" sldId="3160"/>
        </pc:sldMkLst>
        <pc:spChg chg="mod">
          <ac:chgData name="Randy Thurman" userId="2c118324-cbb8-424c-b3fe-3ad6de7c1952" providerId="ADAL" clId="{CA0BF954-9CFC-47EB-B626-BEF7F967E866}" dt="2020-12-01T03:48:51.527" v="28" actId="1076"/>
          <ac:spMkLst>
            <pc:docMk/>
            <pc:sldMk cId="166880964" sldId="3160"/>
            <ac:spMk id="2" creationId="{51815942-16B4-45BF-9CB5-341514A058B6}"/>
          </ac:spMkLst>
        </pc:spChg>
        <pc:spChg chg="mod">
          <ac:chgData name="Randy Thurman" userId="2c118324-cbb8-424c-b3fe-3ad6de7c1952" providerId="ADAL" clId="{CA0BF954-9CFC-47EB-B626-BEF7F967E866}" dt="2020-12-01T03:48:58.983" v="43" actId="20577"/>
          <ac:spMkLst>
            <pc:docMk/>
            <pc:sldMk cId="166880964" sldId="3160"/>
            <ac:spMk id="3" creationId="{DF389DF5-512D-4980-A00D-04087F7627CB}"/>
          </ac:spMkLst>
        </pc:spChg>
      </pc:sldChg>
      <pc:sldChg chg="addSp delSp modSp mod modAnim">
        <pc:chgData name="Randy Thurman" userId="2c118324-cbb8-424c-b3fe-3ad6de7c1952" providerId="ADAL" clId="{CA0BF954-9CFC-47EB-B626-BEF7F967E866}" dt="2020-12-01T03:48:23.507" v="26"/>
        <pc:sldMkLst>
          <pc:docMk/>
          <pc:sldMk cId="4229737248" sldId="3373"/>
        </pc:sldMkLst>
        <pc:spChg chg="add del mod">
          <ac:chgData name="Randy Thurman" userId="2c118324-cbb8-424c-b3fe-3ad6de7c1952" providerId="ADAL" clId="{CA0BF954-9CFC-47EB-B626-BEF7F967E866}" dt="2020-12-01T03:45:34.010" v="19" actId="478"/>
          <ac:spMkLst>
            <pc:docMk/>
            <pc:sldMk cId="4229737248" sldId="3373"/>
            <ac:spMk id="52" creationId="{003A68FC-4B62-44AC-BA5B-A44F4B90D32B}"/>
          </ac:spMkLst>
        </pc:spChg>
        <pc:spChg chg="del">
          <ac:chgData name="Randy Thurman" userId="2c118324-cbb8-424c-b3fe-3ad6de7c1952" providerId="ADAL" clId="{CA0BF954-9CFC-47EB-B626-BEF7F967E866}" dt="2020-12-01T03:43:12.511" v="9" actId="478"/>
          <ac:spMkLst>
            <pc:docMk/>
            <pc:sldMk cId="4229737248" sldId="3373"/>
            <ac:spMk id="52" creationId="{C49325C5-2144-4038-BB2F-F5CFDFE7CB90}"/>
          </ac:spMkLst>
        </pc:spChg>
        <pc:spChg chg="add del mod">
          <ac:chgData name="Randy Thurman" userId="2c118324-cbb8-424c-b3fe-3ad6de7c1952" providerId="ADAL" clId="{CA0BF954-9CFC-47EB-B626-BEF7F967E866}" dt="2020-12-01T03:48:07.534" v="23" actId="1076"/>
          <ac:spMkLst>
            <pc:docMk/>
            <pc:sldMk cId="4229737248" sldId="3373"/>
            <ac:spMk id="53" creationId="{40C2CD1C-CCB0-47E0-B412-813895A287FB}"/>
          </ac:spMkLst>
        </pc:spChg>
        <pc:spChg chg="add mod">
          <ac:chgData name="Randy Thurman" userId="2c118324-cbb8-424c-b3fe-3ad6de7c1952" providerId="ADAL" clId="{CA0BF954-9CFC-47EB-B626-BEF7F967E866}" dt="2020-12-01T03:48:12.298" v="25" actId="1076"/>
          <ac:spMkLst>
            <pc:docMk/>
            <pc:sldMk cId="4229737248" sldId="3373"/>
            <ac:spMk id="54" creationId="{40C2CD1C-CCB0-47E0-B412-813895A287FB}"/>
          </ac:spMkLst>
        </pc:spChg>
      </pc:sldChg>
      <pc:sldChg chg="del">
        <pc:chgData name="Randy Thurman" userId="2c118324-cbb8-424c-b3fe-3ad6de7c1952" providerId="ADAL" clId="{CA0BF954-9CFC-47EB-B626-BEF7F967E866}" dt="2020-12-02T15:57:31.900" v="511" actId="47"/>
        <pc:sldMkLst>
          <pc:docMk/>
          <pc:sldMk cId="1792226573" sldId="4210"/>
        </pc:sldMkLst>
      </pc:sldChg>
      <pc:sldChg chg="del">
        <pc:chgData name="Randy Thurman" userId="2c118324-cbb8-424c-b3fe-3ad6de7c1952" providerId="ADAL" clId="{CA0BF954-9CFC-47EB-B626-BEF7F967E866}" dt="2020-12-01T04:01:19.353" v="150" actId="47"/>
        <pc:sldMkLst>
          <pc:docMk/>
          <pc:sldMk cId="756873040" sldId="4740"/>
        </pc:sldMkLst>
      </pc:sldChg>
      <pc:sldChg chg="del">
        <pc:chgData name="Randy Thurman" userId="2c118324-cbb8-424c-b3fe-3ad6de7c1952" providerId="ADAL" clId="{CA0BF954-9CFC-47EB-B626-BEF7F967E866}" dt="2020-12-01T04:01:24.957" v="152" actId="47"/>
        <pc:sldMkLst>
          <pc:docMk/>
          <pc:sldMk cId="2378253799" sldId="4741"/>
        </pc:sldMkLst>
      </pc:sldChg>
      <pc:sldChg chg="del">
        <pc:chgData name="Randy Thurman" userId="2c118324-cbb8-424c-b3fe-3ad6de7c1952" providerId="ADAL" clId="{CA0BF954-9CFC-47EB-B626-BEF7F967E866}" dt="2020-12-02T15:57:30.654" v="510" actId="47"/>
        <pc:sldMkLst>
          <pc:docMk/>
          <pc:sldMk cId="3269862561" sldId="4742"/>
        </pc:sldMkLst>
      </pc:sldChg>
      <pc:sldChg chg="del">
        <pc:chgData name="Randy Thurman" userId="2c118324-cbb8-424c-b3fe-3ad6de7c1952" providerId="ADAL" clId="{CA0BF954-9CFC-47EB-B626-BEF7F967E866}" dt="2020-12-01T04:01:21.486" v="151" actId="47"/>
        <pc:sldMkLst>
          <pc:docMk/>
          <pc:sldMk cId="3573818201" sldId="4743"/>
        </pc:sldMkLst>
      </pc:sldChg>
      <pc:sldChg chg="del">
        <pc:chgData name="Randy Thurman" userId="2c118324-cbb8-424c-b3fe-3ad6de7c1952" providerId="ADAL" clId="{CA0BF954-9CFC-47EB-B626-BEF7F967E866}" dt="2020-12-02T15:57:33.140" v="512" actId="47"/>
        <pc:sldMkLst>
          <pc:docMk/>
          <pc:sldMk cId="2160088570" sldId="4744"/>
        </pc:sldMkLst>
      </pc:sldChg>
      <pc:sldChg chg="del">
        <pc:chgData name="Randy Thurman" userId="2c118324-cbb8-424c-b3fe-3ad6de7c1952" providerId="ADAL" clId="{CA0BF954-9CFC-47EB-B626-BEF7F967E866}" dt="2020-12-01T04:00:23.546" v="117" actId="47"/>
        <pc:sldMkLst>
          <pc:docMk/>
          <pc:sldMk cId="833452659" sldId="4754"/>
        </pc:sldMkLst>
      </pc:sldChg>
      <pc:sldChg chg="delSp modSp mod">
        <pc:chgData name="Randy Thurman" userId="2c118324-cbb8-424c-b3fe-3ad6de7c1952" providerId="ADAL" clId="{CA0BF954-9CFC-47EB-B626-BEF7F967E866}" dt="2020-12-01T06:07:57.962" v="396"/>
        <pc:sldMkLst>
          <pc:docMk/>
          <pc:sldMk cId="2159352757" sldId="4755"/>
        </pc:sldMkLst>
        <pc:picChg chg="del mod">
          <ac:chgData name="Randy Thurman" userId="2c118324-cbb8-424c-b3fe-3ad6de7c1952" providerId="ADAL" clId="{CA0BF954-9CFC-47EB-B626-BEF7F967E866}" dt="2020-12-01T06:07:57.962" v="396"/>
          <ac:picMkLst>
            <pc:docMk/>
            <pc:sldMk cId="2159352757" sldId="4755"/>
            <ac:picMk id="6" creationId="{375BE980-3EE3-470F-B46C-1D45DA23DD86}"/>
          </ac:picMkLst>
        </pc:picChg>
      </pc:sldChg>
      <pc:sldChg chg="del">
        <pc:chgData name="Randy Thurman" userId="2c118324-cbb8-424c-b3fe-3ad6de7c1952" providerId="ADAL" clId="{CA0BF954-9CFC-47EB-B626-BEF7F967E866}" dt="2020-12-01T04:00:29.105" v="118" actId="47"/>
        <pc:sldMkLst>
          <pc:docMk/>
          <pc:sldMk cId="1741690617" sldId="4756"/>
        </pc:sldMkLst>
      </pc:sldChg>
      <pc:sldChg chg="del">
        <pc:chgData name="Randy Thurman" userId="2c118324-cbb8-424c-b3fe-3ad6de7c1952" providerId="ADAL" clId="{CA0BF954-9CFC-47EB-B626-BEF7F967E866}" dt="2020-12-01T04:00:30.707" v="119" actId="47"/>
        <pc:sldMkLst>
          <pc:docMk/>
          <pc:sldMk cId="3678185867" sldId="4757"/>
        </pc:sldMkLst>
      </pc:sldChg>
      <pc:sldChg chg="add del">
        <pc:chgData name="Randy Thurman" userId="2c118324-cbb8-424c-b3fe-3ad6de7c1952" providerId="ADAL" clId="{CA0BF954-9CFC-47EB-B626-BEF7F967E866}" dt="2020-12-01T04:23:19.817" v="322" actId="22"/>
        <pc:sldMkLst>
          <pc:docMk/>
          <pc:sldMk cId="1703739302" sldId="4758"/>
        </pc:sldMkLst>
      </pc:sldChg>
      <pc:sldChg chg="del">
        <pc:chgData name="Randy Thurman" userId="2c118324-cbb8-424c-b3fe-3ad6de7c1952" providerId="ADAL" clId="{CA0BF954-9CFC-47EB-B626-BEF7F967E866}" dt="2020-12-01T04:00:35.828" v="120" actId="47"/>
        <pc:sldMkLst>
          <pc:docMk/>
          <pc:sldMk cId="4241359634" sldId="4759"/>
        </pc:sldMkLst>
      </pc:sldChg>
      <pc:sldChg chg="del">
        <pc:chgData name="Randy Thurman" userId="2c118324-cbb8-424c-b3fe-3ad6de7c1952" providerId="ADAL" clId="{CA0BF954-9CFC-47EB-B626-BEF7F967E866}" dt="2020-12-01T04:00:37.835" v="121" actId="47"/>
        <pc:sldMkLst>
          <pc:docMk/>
          <pc:sldMk cId="3715144342" sldId="4760"/>
        </pc:sldMkLst>
      </pc:sldChg>
      <pc:sldChg chg="del">
        <pc:chgData name="Randy Thurman" userId="2c118324-cbb8-424c-b3fe-3ad6de7c1952" providerId="ADAL" clId="{CA0BF954-9CFC-47EB-B626-BEF7F967E866}" dt="2020-12-01T04:00:41.180" v="122" actId="47"/>
        <pc:sldMkLst>
          <pc:docMk/>
          <pc:sldMk cId="1816457547" sldId="4762"/>
        </pc:sldMkLst>
      </pc:sldChg>
      <pc:sldChg chg="del">
        <pc:chgData name="Randy Thurman" userId="2c118324-cbb8-424c-b3fe-3ad6de7c1952" providerId="ADAL" clId="{CA0BF954-9CFC-47EB-B626-BEF7F967E866}" dt="2020-12-01T04:00:42.921" v="123" actId="47"/>
        <pc:sldMkLst>
          <pc:docMk/>
          <pc:sldMk cId="818006409" sldId="4763"/>
        </pc:sldMkLst>
      </pc:sldChg>
      <pc:sldChg chg="del">
        <pc:chgData name="Randy Thurman" userId="2c118324-cbb8-424c-b3fe-3ad6de7c1952" providerId="ADAL" clId="{CA0BF954-9CFC-47EB-B626-BEF7F967E866}" dt="2020-12-01T04:00:43.659" v="124" actId="47"/>
        <pc:sldMkLst>
          <pc:docMk/>
          <pc:sldMk cId="4219555686" sldId="4764"/>
        </pc:sldMkLst>
      </pc:sldChg>
      <pc:sldChg chg="modSp mod ord">
        <pc:chgData name="Randy Thurman" userId="2c118324-cbb8-424c-b3fe-3ad6de7c1952" providerId="ADAL" clId="{CA0BF954-9CFC-47EB-B626-BEF7F967E866}" dt="2020-12-01T04:01:07.409" v="149" actId="20577"/>
        <pc:sldMkLst>
          <pc:docMk/>
          <pc:sldMk cId="3396631006" sldId="4765"/>
        </pc:sldMkLst>
        <pc:spChg chg="mod">
          <ac:chgData name="Randy Thurman" userId="2c118324-cbb8-424c-b3fe-3ad6de7c1952" providerId="ADAL" clId="{CA0BF954-9CFC-47EB-B626-BEF7F967E866}" dt="2020-12-01T04:01:07.409" v="149" actId="20577"/>
          <ac:spMkLst>
            <pc:docMk/>
            <pc:sldMk cId="3396631006" sldId="4765"/>
            <ac:spMk id="8" creationId="{93905270-DA37-4DA3-B45D-EBDB6138F2A9}"/>
          </ac:spMkLst>
        </pc:spChg>
      </pc:sldChg>
      <pc:sldChg chg="addSp delSp modSp mod">
        <pc:chgData name="Randy Thurman" userId="2c118324-cbb8-424c-b3fe-3ad6de7c1952" providerId="ADAL" clId="{CA0BF954-9CFC-47EB-B626-BEF7F967E866}" dt="2020-12-01T05:43:21.358" v="383" actId="14100"/>
        <pc:sldMkLst>
          <pc:docMk/>
          <pc:sldMk cId="434542950" sldId="4767"/>
        </pc:sldMkLst>
        <pc:spChg chg="mod">
          <ac:chgData name="Randy Thurman" userId="2c118324-cbb8-424c-b3fe-3ad6de7c1952" providerId="ADAL" clId="{CA0BF954-9CFC-47EB-B626-BEF7F967E866}" dt="2020-12-01T04:12:36.860" v="172" actId="113"/>
          <ac:spMkLst>
            <pc:docMk/>
            <pc:sldMk cId="434542950" sldId="4767"/>
            <ac:spMk id="9" creationId="{95F35D56-F37F-47D2-B5B0-4EEA5F0FC24F}"/>
          </ac:spMkLst>
        </pc:spChg>
        <pc:spChg chg="add del mod">
          <ac:chgData name="Randy Thurman" userId="2c118324-cbb8-424c-b3fe-3ad6de7c1952" providerId="ADAL" clId="{CA0BF954-9CFC-47EB-B626-BEF7F967E866}" dt="2020-12-01T04:10:02.370" v="158" actId="22"/>
          <ac:spMkLst>
            <pc:docMk/>
            <pc:sldMk cId="434542950" sldId="4767"/>
            <ac:spMk id="10" creationId="{525EDFD5-D303-438C-AD6A-27BCDBC1CDB8}"/>
          </ac:spMkLst>
        </pc:spChg>
        <pc:spChg chg="add mod">
          <ac:chgData name="Randy Thurman" userId="2c118324-cbb8-424c-b3fe-3ad6de7c1952" providerId="ADAL" clId="{CA0BF954-9CFC-47EB-B626-BEF7F967E866}" dt="2020-12-01T05:43:21.358" v="383" actId="14100"/>
          <ac:spMkLst>
            <pc:docMk/>
            <pc:sldMk cId="434542950" sldId="4767"/>
            <ac:spMk id="11" creationId="{8B4118E0-F4E7-4F8E-B860-3D8328ED802A}"/>
          </ac:spMkLst>
        </pc:spChg>
      </pc:sldChg>
      <pc:sldChg chg="del">
        <pc:chgData name="Randy Thurman" userId="2c118324-cbb8-424c-b3fe-3ad6de7c1952" providerId="ADAL" clId="{CA0BF954-9CFC-47EB-B626-BEF7F967E866}" dt="2020-12-01T04:14:14.909" v="197" actId="47"/>
        <pc:sldMkLst>
          <pc:docMk/>
          <pc:sldMk cId="171730947" sldId="4768"/>
        </pc:sldMkLst>
      </pc:sldChg>
      <pc:sldChg chg="modSp mod ord">
        <pc:chgData name="Randy Thurman" userId="2c118324-cbb8-424c-b3fe-3ad6de7c1952" providerId="ADAL" clId="{CA0BF954-9CFC-47EB-B626-BEF7F967E866}" dt="2020-12-01T23:19:16.226" v="496" actId="20577"/>
        <pc:sldMkLst>
          <pc:docMk/>
          <pc:sldMk cId="3683424243" sldId="4769"/>
        </pc:sldMkLst>
        <pc:spChg chg="mod">
          <ac:chgData name="Randy Thurman" userId="2c118324-cbb8-424c-b3fe-3ad6de7c1952" providerId="ADAL" clId="{CA0BF954-9CFC-47EB-B626-BEF7F967E866}" dt="2020-12-01T23:19:16.226" v="496" actId="20577"/>
          <ac:spMkLst>
            <pc:docMk/>
            <pc:sldMk cId="3683424243" sldId="4769"/>
            <ac:spMk id="3" creationId="{37030337-9186-48D9-974C-3A38B59B37BE}"/>
          </ac:spMkLst>
        </pc:spChg>
        <pc:picChg chg="mod">
          <ac:chgData name="Randy Thurman" userId="2c118324-cbb8-424c-b3fe-3ad6de7c1952" providerId="ADAL" clId="{CA0BF954-9CFC-47EB-B626-BEF7F967E866}" dt="2020-12-01T23:18:28.178" v="456" actId="1076"/>
          <ac:picMkLst>
            <pc:docMk/>
            <pc:sldMk cId="3683424243" sldId="4769"/>
            <ac:picMk id="5" creationId="{114D2A63-0433-42BD-912E-FD7943036255}"/>
          </ac:picMkLst>
        </pc:picChg>
      </pc:sldChg>
      <pc:sldChg chg="del">
        <pc:chgData name="Randy Thurman" userId="2c118324-cbb8-424c-b3fe-3ad6de7c1952" providerId="ADAL" clId="{CA0BF954-9CFC-47EB-B626-BEF7F967E866}" dt="2020-12-02T15:57:25.967" v="507" actId="47"/>
        <pc:sldMkLst>
          <pc:docMk/>
          <pc:sldMk cId="2364137905" sldId="4770"/>
        </pc:sldMkLst>
      </pc:sldChg>
      <pc:sldChg chg="addSp modSp new del mod">
        <pc:chgData name="Randy Thurman" userId="2c118324-cbb8-424c-b3fe-3ad6de7c1952" providerId="ADAL" clId="{CA0BF954-9CFC-47EB-B626-BEF7F967E866}" dt="2020-12-02T15:57:34.544" v="513" actId="47"/>
        <pc:sldMkLst>
          <pc:docMk/>
          <pc:sldMk cId="2899269772" sldId="4771"/>
        </pc:sldMkLst>
        <pc:spChg chg="mod">
          <ac:chgData name="Randy Thurman" userId="2c118324-cbb8-424c-b3fe-3ad6de7c1952" providerId="ADAL" clId="{CA0BF954-9CFC-47EB-B626-BEF7F967E866}" dt="2020-12-01T06:18:45.761" v="408" actId="20577"/>
          <ac:spMkLst>
            <pc:docMk/>
            <pc:sldMk cId="2899269772" sldId="4771"/>
            <ac:spMk id="2" creationId="{1C6A7587-929E-4572-9691-01BCB4979822}"/>
          </ac:spMkLst>
        </pc:spChg>
        <pc:picChg chg="add mod">
          <ac:chgData name="Randy Thurman" userId="2c118324-cbb8-424c-b3fe-3ad6de7c1952" providerId="ADAL" clId="{CA0BF954-9CFC-47EB-B626-BEF7F967E866}" dt="2020-12-01T06:18:08.946" v="406" actId="1076"/>
          <ac:picMkLst>
            <pc:docMk/>
            <pc:sldMk cId="2899269772" sldId="4771"/>
            <ac:picMk id="3" creationId="{90B021BD-423A-4725-BE43-84881AC2CAA3}"/>
          </ac:picMkLst>
        </pc:picChg>
      </pc:sldChg>
      <pc:sldChg chg="add del mod modShow">
        <pc:chgData name="Randy Thurman" userId="2c118324-cbb8-424c-b3fe-3ad6de7c1952" providerId="ADAL" clId="{CA0BF954-9CFC-47EB-B626-BEF7F967E866}" dt="2020-12-02T15:57:28.978" v="509" actId="47"/>
        <pc:sldMkLst>
          <pc:docMk/>
          <pc:sldMk cId="2412175639" sldId="8399"/>
        </pc:sldMkLst>
      </pc:sldChg>
      <pc:sldChg chg="add del">
        <pc:chgData name="Randy Thurman" userId="2c118324-cbb8-424c-b3fe-3ad6de7c1952" providerId="ADAL" clId="{CA0BF954-9CFC-47EB-B626-BEF7F967E866}" dt="2020-12-02T15:57:27.774" v="508" actId="47"/>
        <pc:sldMkLst>
          <pc:docMk/>
          <pc:sldMk cId="725431689" sldId="8400"/>
        </pc:sldMkLst>
      </pc:sldChg>
      <pc:sldChg chg="del">
        <pc:chgData name="Randy Thurman" userId="2c118324-cbb8-424c-b3fe-3ad6de7c1952" providerId="ADAL" clId="{CA0BF954-9CFC-47EB-B626-BEF7F967E866}" dt="2020-12-01T04:12:56.515" v="173" actId="47"/>
        <pc:sldMkLst>
          <pc:docMk/>
          <pc:sldMk cId="3670975399" sldId="2076136121"/>
        </pc:sldMkLst>
      </pc:sldChg>
      <pc:sldChg chg="add">
        <pc:chgData name="Randy Thurman" userId="2c118324-cbb8-424c-b3fe-3ad6de7c1952" providerId="ADAL" clId="{CA0BF954-9CFC-47EB-B626-BEF7F967E866}" dt="2020-12-01T22:00:48.052" v="452" actId="22"/>
        <pc:sldMkLst>
          <pc:docMk/>
          <pc:sldMk cId="1823417071" sldId="2076136135"/>
        </pc:sldMkLst>
      </pc:sldChg>
      <pc:sldMasterChg chg="delSldLayout modSldLayout">
        <pc:chgData name="Randy Thurman" userId="2c118324-cbb8-424c-b3fe-3ad6de7c1952" providerId="ADAL" clId="{CA0BF954-9CFC-47EB-B626-BEF7F967E866}" dt="2020-12-02T15:58:19.901" v="536" actId="2696"/>
        <pc:sldMasterMkLst>
          <pc:docMk/>
          <pc:sldMasterMk cId="476292435" sldId="2147483660"/>
        </pc:sldMasterMkLst>
        <pc:sldLayoutChg chg="del">
          <pc:chgData name="Randy Thurman" userId="2c118324-cbb8-424c-b3fe-3ad6de7c1952" providerId="ADAL" clId="{CA0BF954-9CFC-47EB-B626-BEF7F967E866}" dt="2020-12-02T15:58:19.901" v="536" actId="2696"/>
          <pc:sldLayoutMkLst>
            <pc:docMk/>
            <pc:sldMasterMk cId="476292435" sldId="2147483660"/>
            <pc:sldLayoutMk cId="1020724156" sldId="2147483661"/>
          </pc:sldLayoutMkLst>
        </pc:sldLayoutChg>
        <pc:sldLayoutChg chg="del">
          <pc:chgData name="Randy Thurman" userId="2c118324-cbb8-424c-b3fe-3ad6de7c1952" providerId="ADAL" clId="{CA0BF954-9CFC-47EB-B626-BEF7F967E866}" dt="2020-12-02T15:58:19.879" v="535" actId="2696"/>
          <pc:sldLayoutMkLst>
            <pc:docMk/>
            <pc:sldMasterMk cId="476292435" sldId="2147483660"/>
            <pc:sldLayoutMk cId="516258282" sldId="2147483663"/>
          </pc:sldLayoutMkLst>
        </pc:sldLayoutChg>
        <pc:sldLayoutChg chg="del">
          <pc:chgData name="Randy Thurman" userId="2c118324-cbb8-424c-b3fe-3ad6de7c1952" providerId="ADAL" clId="{CA0BF954-9CFC-47EB-B626-BEF7F967E866}" dt="2020-12-02T15:58:19.879" v="534" actId="2696"/>
          <pc:sldLayoutMkLst>
            <pc:docMk/>
            <pc:sldMasterMk cId="476292435" sldId="2147483660"/>
            <pc:sldLayoutMk cId="677043708" sldId="2147483664"/>
          </pc:sldLayoutMkLst>
        </pc:sldLayoutChg>
        <pc:sldLayoutChg chg="del">
          <pc:chgData name="Randy Thurman" userId="2c118324-cbb8-424c-b3fe-3ad6de7c1952" providerId="ADAL" clId="{CA0BF954-9CFC-47EB-B626-BEF7F967E866}" dt="2020-12-02T15:58:19.879" v="533" actId="2696"/>
          <pc:sldLayoutMkLst>
            <pc:docMk/>
            <pc:sldMasterMk cId="476292435" sldId="2147483660"/>
            <pc:sldLayoutMk cId="3130573074" sldId="2147483665"/>
          </pc:sldLayoutMkLst>
        </pc:sldLayoutChg>
        <pc:sldLayoutChg chg="del">
          <pc:chgData name="Randy Thurman" userId="2c118324-cbb8-424c-b3fe-3ad6de7c1952" providerId="ADAL" clId="{CA0BF954-9CFC-47EB-B626-BEF7F967E866}" dt="2020-12-02T15:58:19.879" v="532" actId="2696"/>
          <pc:sldLayoutMkLst>
            <pc:docMk/>
            <pc:sldMasterMk cId="476292435" sldId="2147483660"/>
            <pc:sldLayoutMk cId="916504208" sldId="2147483666"/>
          </pc:sldLayoutMkLst>
        </pc:sldLayoutChg>
        <pc:sldLayoutChg chg="del">
          <pc:chgData name="Randy Thurman" userId="2c118324-cbb8-424c-b3fe-3ad6de7c1952" providerId="ADAL" clId="{CA0BF954-9CFC-47EB-B626-BEF7F967E866}" dt="2020-12-02T15:58:19.879" v="531" actId="2696"/>
          <pc:sldLayoutMkLst>
            <pc:docMk/>
            <pc:sldMasterMk cId="476292435" sldId="2147483660"/>
            <pc:sldLayoutMk cId="3750425604" sldId="2147483667"/>
          </pc:sldLayoutMkLst>
        </pc:sldLayoutChg>
        <pc:sldLayoutChg chg="del">
          <pc:chgData name="Randy Thurman" userId="2c118324-cbb8-424c-b3fe-3ad6de7c1952" providerId="ADAL" clId="{CA0BF954-9CFC-47EB-B626-BEF7F967E866}" dt="2020-12-02T15:58:19.864" v="530" actId="2696"/>
          <pc:sldLayoutMkLst>
            <pc:docMk/>
            <pc:sldMasterMk cId="476292435" sldId="2147483660"/>
            <pc:sldLayoutMk cId="645540260" sldId="2147483668"/>
          </pc:sldLayoutMkLst>
        </pc:sldLayoutChg>
        <pc:sldLayoutChg chg="del">
          <pc:chgData name="Randy Thurman" userId="2c118324-cbb8-424c-b3fe-3ad6de7c1952" providerId="ADAL" clId="{CA0BF954-9CFC-47EB-B626-BEF7F967E866}" dt="2020-12-02T15:58:19.864" v="529" actId="2696"/>
          <pc:sldLayoutMkLst>
            <pc:docMk/>
            <pc:sldMasterMk cId="476292435" sldId="2147483660"/>
            <pc:sldLayoutMk cId="643302400" sldId="2147483669"/>
          </pc:sldLayoutMkLst>
        </pc:sldLayoutChg>
        <pc:sldLayoutChg chg="del">
          <pc:chgData name="Randy Thurman" userId="2c118324-cbb8-424c-b3fe-3ad6de7c1952" providerId="ADAL" clId="{CA0BF954-9CFC-47EB-B626-BEF7F967E866}" dt="2020-12-02T15:58:19.864" v="528" actId="2696"/>
          <pc:sldLayoutMkLst>
            <pc:docMk/>
            <pc:sldMasterMk cId="476292435" sldId="2147483660"/>
            <pc:sldLayoutMk cId="3099093314" sldId="2147483670"/>
          </pc:sldLayoutMkLst>
        </pc:sldLayoutChg>
        <pc:sldLayoutChg chg="del">
          <pc:chgData name="Randy Thurman" userId="2c118324-cbb8-424c-b3fe-3ad6de7c1952" providerId="ADAL" clId="{CA0BF954-9CFC-47EB-B626-BEF7F967E866}" dt="2020-12-02T15:58:19.864" v="527" actId="2696"/>
          <pc:sldLayoutMkLst>
            <pc:docMk/>
            <pc:sldMasterMk cId="476292435" sldId="2147483660"/>
            <pc:sldLayoutMk cId="623670163" sldId="2147483671"/>
          </pc:sldLayoutMkLst>
        </pc:sldLayoutChg>
        <pc:sldLayoutChg chg="del">
          <pc:chgData name="Randy Thurman" userId="2c118324-cbb8-424c-b3fe-3ad6de7c1952" providerId="ADAL" clId="{CA0BF954-9CFC-47EB-B626-BEF7F967E866}" dt="2020-12-02T15:58:19.864" v="526" actId="2696"/>
          <pc:sldLayoutMkLst>
            <pc:docMk/>
            <pc:sldMasterMk cId="476292435" sldId="2147483660"/>
            <pc:sldLayoutMk cId="3863581602" sldId="2147483672"/>
          </pc:sldLayoutMkLst>
        </pc:sldLayoutChg>
        <pc:sldLayoutChg chg="del">
          <pc:chgData name="Randy Thurman" userId="2c118324-cbb8-424c-b3fe-3ad6de7c1952" providerId="ADAL" clId="{CA0BF954-9CFC-47EB-B626-BEF7F967E866}" dt="2020-12-02T15:58:19.848" v="525" actId="2696"/>
          <pc:sldLayoutMkLst>
            <pc:docMk/>
            <pc:sldMasterMk cId="476292435" sldId="2147483660"/>
            <pc:sldLayoutMk cId="3134161385" sldId="2147483673"/>
          </pc:sldLayoutMkLst>
        </pc:sldLayoutChg>
        <pc:sldLayoutChg chg="del">
          <pc:chgData name="Randy Thurman" userId="2c118324-cbb8-424c-b3fe-3ad6de7c1952" providerId="ADAL" clId="{CA0BF954-9CFC-47EB-B626-BEF7F967E866}" dt="2020-12-02T15:58:19.848" v="524" actId="2696"/>
          <pc:sldLayoutMkLst>
            <pc:docMk/>
            <pc:sldMasterMk cId="476292435" sldId="2147483660"/>
            <pc:sldLayoutMk cId="2366907197" sldId="2147483674"/>
          </pc:sldLayoutMkLst>
        </pc:sldLayoutChg>
        <pc:sldLayoutChg chg="del">
          <pc:chgData name="Randy Thurman" userId="2c118324-cbb8-424c-b3fe-3ad6de7c1952" providerId="ADAL" clId="{CA0BF954-9CFC-47EB-B626-BEF7F967E866}" dt="2020-12-02T15:58:19.848" v="523" actId="2696"/>
          <pc:sldLayoutMkLst>
            <pc:docMk/>
            <pc:sldMasterMk cId="476292435" sldId="2147483660"/>
            <pc:sldLayoutMk cId="1967501057" sldId="2147483675"/>
          </pc:sldLayoutMkLst>
        </pc:sldLayoutChg>
        <pc:sldLayoutChg chg="del">
          <pc:chgData name="Randy Thurman" userId="2c118324-cbb8-424c-b3fe-3ad6de7c1952" providerId="ADAL" clId="{CA0BF954-9CFC-47EB-B626-BEF7F967E866}" dt="2020-12-02T15:58:19.848" v="522" actId="2696"/>
          <pc:sldLayoutMkLst>
            <pc:docMk/>
            <pc:sldMasterMk cId="476292435" sldId="2147483660"/>
            <pc:sldLayoutMk cId="4194636231" sldId="2147483676"/>
          </pc:sldLayoutMkLst>
        </pc:sldLayoutChg>
        <pc:sldLayoutChg chg="del">
          <pc:chgData name="Randy Thurman" userId="2c118324-cbb8-424c-b3fe-3ad6de7c1952" providerId="ADAL" clId="{CA0BF954-9CFC-47EB-B626-BEF7F967E866}" dt="2020-12-02T15:58:19.848" v="521" actId="2696"/>
          <pc:sldLayoutMkLst>
            <pc:docMk/>
            <pc:sldMasterMk cId="476292435" sldId="2147483660"/>
            <pc:sldLayoutMk cId="1696762587" sldId="2147483677"/>
          </pc:sldLayoutMkLst>
        </pc:sldLayoutChg>
        <pc:sldLayoutChg chg="del">
          <pc:chgData name="Randy Thurman" userId="2c118324-cbb8-424c-b3fe-3ad6de7c1952" providerId="ADAL" clId="{CA0BF954-9CFC-47EB-B626-BEF7F967E866}" dt="2020-12-02T15:58:19.832" v="520" actId="2696"/>
          <pc:sldLayoutMkLst>
            <pc:docMk/>
            <pc:sldMasterMk cId="476292435" sldId="2147483660"/>
            <pc:sldLayoutMk cId="62746409" sldId="2147483678"/>
          </pc:sldLayoutMkLst>
        </pc:sldLayoutChg>
        <pc:sldLayoutChg chg="del">
          <pc:chgData name="Randy Thurman" userId="2c118324-cbb8-424c-b3fe-3ad6de7c1952" providerId="ADAL" clId="{CA0BF954-9CFC-47EB-B626-BEF7F967E866}" dt="2020-12-02T15:58:19.832" v="519" actId="2696"/>
          <pc:sldLayoutMkLst>
            <pc:docMk/>
            <pc:sldMasterMk cId="476292435" sldId="2147483660"/>
            <pc:sldLayoutMk cId="883843534" sldId="2147483679"/>
          </pc:sldLayoutMkLst>
        </pc:sldLayoutChg>
        <pc:sldLayoutChg chg="del">
          <pc:chgData name="Randy Thurman" userId="2c118324-cbb8-424c-b3fe-3ad6de7c1952" providerId="ADAL" clId="{CA0BF954-9CFC-47EB-B626-BEF7F967E866}" dt="2020-12-02T15:58:19.832" v="518" actId="2696"/>
          <pc:sldLayoutMkLst>
            <pc:docMk/>
            <pc:sldMasterMk cId="476292435" sldId="2147483660"/>
            <pc:sldLayoutMk cId="1279511432" sldId="2147483680"/>
          </pc:sldLayoutMkLst>
        </pc:sldLayoutChg>
        <pc:sldLayoutChg chg="del">
          <pc:chgData name="Randy Thurman" userId="2c118324-cbb8-424c-b3fe-3ad6de7c1952" providerId="ADAL" clId="{CA0BF954-9CFC-47EB-B626-BEF7F967E866}" dt="2020-12-02T15:58:19.832" v="517" actId="2696"/>
          <pc:sldLayoutMkLst>
            <pc:docMk/>
            <pc:sldMasterMk cId="476292435" sldId="2147483660"/>
            <pc:sldLayoutMk cId="1218087749" sldId="2147483681"/>
          </pc:sldLayoutMkLst>
        </pc:sldLayoutChg>
        <pc:sldLayoutChg chg="del">
          <pc:chgData name="Randy Thurman" userId="2c118324-cbb8-424c-b3fe-3ad6de7c1952" providerId="ADAL" clId="{CA0BF954-9CFC-47EB-B626-BEF7F967E866}" dt="2020-12-02T15:58:19.832" v="516" actId="2696"/>
          <pc:sldLayoutMkLst>
            <pc:docMk/>
            <pc:sldMasterMk cId="476292435" sldId="2147483660"/>
            <pc:sldLayoutMk cId="1851782943" sldId="2147483682"/>
          </pc:sldLayoutMkLst>
        </pc:sldLayoutChg>
        <pc:sldLayoutChg chg="del replId">
          <pc:chgData name="Randy Thurman" userId="2c118324-cbb8-424c-b3fe-3ad6de7c1952" providerId="ADAL" clId="{CA0BF954-9CFC-47EB-B626-BEF7F967E866}" dt="2020-12-02T15:58:19.832" v="515" actId="2696"/>
          <pc:sldLayoutMkLst>
            <pc:docMk/>
            <pc:sldMasterMk cId="476292435" sldId="2147483660"/>
            <pc:sldLayoutMk cId="817645907" sldId="2147483789"/>
          </pc:sldLayoutMkLst>
        </pc:sldLayoutChg>
        <pc:sldLayoutChg chg="del replId">
          <pc:chgData name="Randy Thurman" userId="2c118324-cbb8-424c-b3fe-3ad6de7c1952" providerId="ADAL" clId="{CA0BF954-9CFC-47EB-B626-BEF7F967E866}" dt="2020-12-02T15:58:19.817" v="514" actId="2696"/>
          <pc:sldLayoutMkLst>
            <pc:docMk/>
            <pc:sldMasterMk cId="476292435" sldId="2147483660"/>
            <pc:sldLayoutMk cId="4108711639" sldId="2147483790"/>
          </pc:sldLayoutMkLst>
        </pc:sldLayoutChg>
      </pc:sldMasterChg>
      <pc:sldMasterChg chg="add addSldLayout delSldLayout">
        <pc:chgData name="Randy Thurman" userId="2c118324-cbb8-424c-b3fe-3ad6de7c1952" providerId="ADAL" clId="{CA0BF954-9CFC-47EB-B626-BEF7F967E866}" dt="2020-12-02T15:58:20.181" v="630" actId="2696"/>
        <pc:sldMasterMkLst>
          <pc:docMk/>
          <pc:sldMasterMk cId="930450279" sldId="2147483683"/>
        </pc:sldMasterMkLst>
        <pc:sldLayoutChg chg="add del">
          <pc:chgData name="Randy Thurman" userId="2c118324-cbb8-424c-b3fe-3ad6de7c1952" providerId="ADAL" clId="{CA0BF954-9CFC-47EB-B626-BEF7F967E866}" dt="2020-12-02T15:58:20.181" v="630" actId="2696"/>
          <pc:sldLayoutMkLst>
            <pc:docMk/>
            <pc:sldMasterMk cId="930450279" sldId="2147483683"/>
            <pc:sldLayoutMk cId="43926649" sldId="2147483684"/>
          </pc:sldLayoutMkLst>
        </pc:sldLayoutChg>
        <pc:sldLayoutChg chg="add del">
          <pc:chgData name="Randy Thurman" userId="2c118324-cbb8-424c-b3fe-3ad6de7c1952" providerId="ADAL" clId="{CA0BF954-9CFC-47EB-B626-BEF7F967E866}" dt="2020-12-02T15:58:20.178" v="629" actId="2696"/>
          <pc:sldLayoutMkLst>
            <pc:docMk/>
            <pc:sldMasterMk cId="930450279" sldId="2147483683"/>
            <pc:sldLayoutMk cId="3763516612" sldId="2147483685"/>
          </pc:sldLayoutMkLst>
        </pc:sldLayoutChg>
        <pc:sldLayoutChg chg="add del">
          <pc:chgData name="Randy Thurman" userId="2c118324-cbb8-424c-b3fe-3ad6de7c1952" providerId="ADAL" clId="{CA0BF954-9CFC-47EB-B626-BEF7F967E866}" dt="2020-12-02T15:58:20.176" v="628" actId="2696"/>
          <pc:sldLayoutMkLst>
            <pc:docMk/>
            <pc:sldMasterMk cId="930450279" sldId="2147483683"/>
            <pc:sldLayoutMk cId="2965877003" sldId="2147483686"/>
          </pc:sldLayoutMkLst>
        </pc:sldLayoutChg>
        <pc:sldLayoutChg chg="add del">
          <pc:chgData name="Randy Thurman" userId="2c118324-cbb8-424c-b3fe-3ad6de7c1952" providerId="ADAL" clId="{CA0BF954-9CFC-47EB-B626-BEF7F967E866}" dt="2020-12-02T15:58:20.173" v="627" actId="2696"/>
          <pc:sldLayoutMkLst>
            <pc:docMk/>
            <pc:sldMasterMk cId="930450279" sldId="2147483683"/>
            <pc:sldLayoutMk cId="943153569" sldId="2147483687"/>
          </pc:sldLayoutMkLst>
        </pc:sldLayoutChg>
        <pc:sldLayoutChg chg="add del">
          <pc:chgData name="Randy Thurman" userId="2c118324-cbb8-424c-b3fe-3ad6de7c1952" providerId="ADAL" clId="{CA0BF954-9CFC-47EB-B626-BEF7F967E866}" dt="2020-12-02T15:58:20.168" v="626" actId="2696"/>
          <pc:sldLayoutMkLst>
            <pc:docMk/>
            <pc:sldMasterMk cId="930450279" sldId="2147483683"/>
            <pc:sldLayoutMk cId="3882786630" sldId="2147483688"/>
          </pc:sldLayoutMkLst>
        </pc:sldLayoutChg>
        <pc:sldLayoutChg chg="add del">
          <pc:chgData name="Randy Thurman" userId="2c118324-cbb8-424c-b3fe-3ad6de7c1952" providerId="ADAL" clId="{CA0BF954-9CFC-47EB-B626-BEF7F967E866}" dt="2020-12-02T15:58:20.166" v="625" actId="2696"/>
          <pc:sldLayoutMkLst>
            <pc:docMk/>
            <pc:sldMasterMk cId="930450279" sldId="2147483683"/>
            <pc:sldLayoutMk cId="2512688889" sldId="2147483689"/>
          </pc:sldLayoutMkLst>
        </pc:sldLayoutChg>
        <pc:sldLayoutChg chg="add del">
          <pc:chgData name="Randy Thurman" userId="2c118324-cbb8-424c-b3fe-3ad6de7c1952" providerId="ADAL" clId="{CA0BF954-9CFC-47EB-B626-BEF7F967E866}" dt="2020-12-02T15:58:20.163" v="624" actId="2696"/>
          <pc:sldLayoutMkLst>
            <pc:docMk/>
            <pc:sldMasterMk cId="930450279" sldId="2147483683"/>
            <pc:sldLayoutMk cId="687395092" sldId="2147483690"/>
          </pc:sldLayoutMkLst>
        </pc:sldLayoutChg>
        <pc:sldLayoutChg chg="add">
          <pc:chgData name="Randy Thurman" userId="2c118324-cbb8-424c-b3fe-3ad6de7c1952" providerId="ADAL" clId="{CA0BF954-9CFC-47EB-B626-BEF7F967E866}" dt="2020-12-01T22:00:48.052" v="452" actId="22"/>
          <pc:sldLayoutMkLst>
            <pc:docMk/>
            <pc:sldMasterMk cId="930450279" sldId="2147483683"/>
            <pc:sldLayoutMk cId="1478864084" sldId="2147483691"/>
          </pc:sldLayoutMkLst>
        </pc:sldLayoutChg>
        <pc:sldLayoutChg chg="add del">
          <pc:chgData name="Randy Thurman" userId="2c118324-cbb8-424c-b3fe-3ad6de7c1952" providerId="ADAL" clId="{CA0BF954-9CFC-47EB-B626-BEF7F967E866}" dt="2020-12-02T15:58:20.161" v="623" actId="2696"/>
          <pc:sldLayoutMkLst>
            <pc:docMk/>
            <pc:sldMasterMk cId="930450279" sldId="2147483683"/>
            <pc:sldLayoutMk cId="2585352984" sldId="2147483692"/>
          </pc:sldLayoutMkLst>
        </pc:sldLayoutChg>
        <pc:sldLayoutChg chg="add del">
          <pc:chgData name="Randy Thurman" userId="2c118324-cbb8-424c-b3fe-3ad6de7c1952" providerId="ADAL" clId="{CA0BF954-9CFC-47EB-B626-BEF7F967E866}" dt="2020-12-02T15:58:20.157" v="622" actId="2696"/>
          <pc:sldLayoutMkLst>
            <pc:docMk/>
            <pc:sldMasterMk cId="930450279" sldId="2147483683"/>
            <pc:sldLayoutMk cId="3638500569" sldId="2147483693"/>
          </pc:sldLayoutMkLst>
        </pc:sldLayoutChg>
        <pc:sldLayoutChg chg="add del">
          <pc:chgData name="Randy Thurman" userId="2c118324-cbb8-424c-b3fe-3ad6de7c1952" providerId="ADAL" clId="{CA0BF954-9CFC-47EB-B626-BEF7F967E866}" dt="2020-12-02T15:58:20.154" v="621" actId="2696"/>
          <pc:sldLayoutMkLst>
            <pc:docMk/>
            <pc:sldMasterMk cId="930450279" sldId="2147483683"/>
            <pc:sldLayoutMk cId="1141661080" sldId="2147483694"/>
          </pc:sldLayoutMkLst>
        </pc:sldLayoutChg>
        <pc:sldLayoutChg chg="add del">
          <pc:chgData name="Randy Thurman" userId="2c118324-cbb8-424c-b3fe-3ad6de7c1952" providerId="ADAL" clId="{CA0BF954-9CFC-47EB-B626-BEF7F967E866}" dt="2020-12-02T15:58:20.152" v="620" actId="2696"/>
          <pc:sldLayoutMkLst>
            <pc:docMk/>
            <pc:sldMasterMk cId="930450279" sldId="2147483683"/>
            <pc:sldLayoutMk cId="619295899" sldId="2147483695"/>
          </pc:sldLayoutMkLst>
        </pc:sldLayoutChg>
        <pc:sldLayoutChg chg="add del">
          <pc:chgData name="Randy Thurman" userId="2c118324-cbb8-424c-b3fe-3ad6de7c1952" providerId="ADAL" clId="{CA0BF954-9CFC-47EB-B626-BEF7F967E866}" dt="2020-12-02T15:58:20.149" v="619" actId="2696"/>
          <pc:sldLayoutMkLst>
            <pc:docMk/>
            <pc:sldMasterMk cId="930450279" sldId="2147483683"/>
            <pc:sldLayoutMk cId="2366476833" sldId="2147483696"/>
          </pc:sldLayoutMkLst>
        </pc:sldLayoutChg>
        <pc:sldLayoutChg chg="add del">
          <pc:chgData name="Randy Thurman" userId="2c118324-cbb8-424c-b3fe-3ad6de7c1952" providerId="ADAL" clId="{CA0BF954-9CFC-47EB-B626-BEF7F967E866}" dt="2020-12-02T15:58:20.147" v="618" actId="2696"/>
          <pc:sldLayoutMkLst>
            <pc:docMk/>
            <pc:sldMasterMk cId="930450279" sldId="2147483683"/>
            <pc:sldLayoutMk cId="3795274263" sldId="2147483697"/>
          </pc:sldLayoutMkLst>
        </pc:sldLayoutChg>
        <pc:sldLayoutChg chg="add del">
          <pc:chgData name="Randy Thurman" userId="2c118324-cbb8-424c-b3fe-3ad6de7c1952" providerId="ADAL" clId="{CA0BF954-9CFC-47EB-B626-BEF7F967E866}" dt="2020-12-02T15:58:20.145" v="617" actId="2696"/>
          <pc:sldLayoutMkLst>
            <pc:docMk/>
            <pc:sldMasterMk cId="930450279" sldId="2147483683"/>
            <pc:sldLayoutMk cId="4215629718" sldId="2147483698"/>
          </pc:sldLayoutMkLst>
        </pc:sldLayoutChg>
        <pc:sldLayoutChg chg="add del">
          <pc:chgData name="Randy Thurman" userId="2c118324-cbb8-424c-b3fe-3ad6de7c1952" providerId="ADAL" clId="{CA0BF954-9CFC-47EB-B626-BEF7F967E866}" dt="2020-12-02T15:58:20.143" v="616" actId="2696"/>
          <pc:sldLayoutMkLst>
            <pc:docMk/>
            <pc:sldMasterMk cId="930450279" sldId="2147483683"/>
            <pc:sldLayoutMk cId="3470491636" sldId="2147483699"/>
          </pc:sldLayoutMkLst>
        </pc:sldLayoutChg>
        <pc:sldLayoutChg chg="add del">
          <pc:chgData name="Randy Thurman" userId="2c118324-cbb8-424c-b3fe-3ad6de7c1952" providerId="ADAL" clId="{CA0BF954-9CFC-47EB-B626-BEF7F967E866}" dt="2020-12-02T15:58:20.141" v="615" actId="2696"/>
          <pc:sldLayoutMkLst>
            <pc:docMk/>
            <pc:sldMasterMk cId="930450279" sldId="2147483683"/>
            <pc:sldLayoutMk cId="842784611" sldId="2147483700"/>
          </pc:sldLayoutMkLst>
        </pc:sldLayoutChg>
        <pc:sldLayoutChg chg="add del">
          <pc:chgData name="Randy Thurman" userId="2c118324-cbb8-424c-b3fe-3ad6de7c1952" providerId="ADAL" clId="{CA0BF954-9CFC-47EB-B626-BEF7F967E866}" dt="2020-12-02T15:58:20.138" v="614" actId="2696"/>
          <pc:sldLayoutMkLst>
            <pc:docMk/>
            <pc:sldMasterMk cId="930450279" sldId="2147483683"/>
            <pc:sldLayoutMk cId="1168613364" sldId="2147483701"/>
          </pc:sldLayoutMkLst>
        </pc:sldLayoutChg>
        <pc:sldLayoutChg chg="add del">
          <pc:chgData name="Randy Thurman" userId="2c118324-cbb8-424c-b3fe-3ad6de7c1952" providerId="ADAL" clId="{CA0BF954-9CFC-47EB-B626-BEF7F967E866}" dt="2020-12-02T15:58:20.134" v="613" actId="2696"/>
          <pc:sldLayoutMkLst>
            <pc:docMk/>
            <pc:sldMasterMk cId="930450279" sldId="2147483683"/>
            <pc:sldLayoutMk cId="130544521" sldId="2147483702"/>
          </pc:sldLayoutMkLst>
        </pc:sldLayoutChg>
        <pc:sldLayoutChg chg="add del">
          <pc:chgData name="Randy Thurman" userId="2c118324-cbb8-424c-b3fe-3ad6de7c1952" providerId="ADAL" clId="{CA0BF954-9CFC-47EB-B626-BEF7F967E866}" dt="2020-12-02T15:58:20.131" v="612" actId="2696"/>
          <pc:sldLayoutMkLst>
            <pc:docMk/>
            <pc:sldMasterMk cId="930450279" sldId="2147483683"/>
            <pc:sldLayoutMk cId="917368208" sldId="2147483703"/>
          </pc:sldLayoutMkLst>
        </pc:sldLayoutChg>
        <pc:sldLayoutChg chg="add del">
          <pc:chgData name="Randy Thurman" userId="2c118324-cbb8-424c-b3fe-3ad6de7c1952" providerId="ADAL" clId="{CA0BF954-9CFC-47EB-B626-BEF7F967E866}" dt="2020-12-02T15:58:20.129" v="611" actId="2696"/>
          <pc:sldLayoutMkLst>
            <pc:docMk/>
            <pc:sldMasterMk cId="930450279" sldId="2147483683"/>
            <pc:sldLayoutMk cId="4239124997" sldId="2147483704"/>
          </pc:sldLayoutMkLst>
        </pc:sldLayoutChg>
        <pc:sldLayoutChg chg="add del">
          <pc:chgData name="Randy Thurman" userId="2c118324-cbb8-424c-b3fe-3ad6de7c1952" providerId="ADAL" clId="{CA0BF954-9CFC-47EB-B626-BEF7F967E866}" dt="2020-12-02T15:58:20.125" v="610" actId="2696"/>
          <pc:sldLayoutMkLst>
            <pc:docMk/>
            <pc:sldMasterMk cId="930450279" sldId="2147483683"/>
            <pc:sldLayoutMk cId="3083676495" sldId="2147483705"/>
          </pc:sldLayoutMkLst>
        </pc:sldLayoutChg>
        <pc:sldLayoutChg chg="add del">
          <pc:chgData name="Randy Thurman" userId="2c118324-cbb8-424c-b3fe-3ad6de7c1952" providerId="ADAL" clId="{CA0BF954-9CFC-47EB-B626-BEF7F967E866}" dt="2020-12-02T15:58:20.121" v="609" actId="2696"/>
          <pc:sldLayoutMkLst>
            <pc:docMk/>
            <pc:sldMasterMk cId="930450279" sldId="2147483683"/>
            <pc:sldLayoutMk cId="2608773413" sldId="2147483706"/>
          </pc:sldLayoutMkLst>
        </pc:sldLayoutChg>
        <pc:sldLayoutChg chg="add del">
          <pc:chgData name="Randy Thurman" userId="2c118324-cbb8-424c-b3fe-3ad6de7c1952" providerId="ADAL" clId="{CA0BF954-9CFC-47EB-B626-BEF7F967E866}" dt="2020-12-02T15:58:20.118" v="608" actId="2696"/>
          <pc:sldLayoutMkLst>
            <pc:docMk/>
            <pc:sldMasterMk cId="930450279" sldId="2147483683"/>
            <pc:sldLayoutMk cId="2637154614" sldId="2147483707"/>
          </pc:sldLayoutMkLst>
        </pc:sldLayoutChg>
        <pc:sldLayoutChg chg="add del">
          <pc:chgData name="Randy Thurman" userId="2c118324-cbb8-424c-b3fe-3ad6de7c1952" providerId="ADAL" clId="{CA0BF954-9CFC-47EB-B626-BEF7F967E866}" dt="2020-12-02T15:58:20.116" v="607" actId="2696"/>
          <pc:sldLayoutMkLst>
            <pc:docMk/>
            <pc:sldMasterMk cId="930450279" sldId="2147483683"/>
            <pc:sldLayoutMk cId="3793072058" sldId="2147483708"/>
          </pc:sldLayoutMkLst>
        </pc:sldLayoutChg>
        <pc:sldLayoutChg chg="add del">
          <pc:chgData name="Randy Thurman" userId="2c118324-cbb8-424c-b3fe-3ad6de7c1952" providerId="ADAL" clId="{CA0BF954-9CFC-47EB-B626-BEF7F967E866}" dt="2020-12-02T15:58:20.114" v="606" actId="2696"/>
          <pc:sldLayoutMkLst>
            <pc:docMk/>
            <pc:sldMasterMk cId="930450279" sldId="2147483683"/>
            <pc:sldLayoutMk cId="1232701705" sldId="2147483709"/>
          </pc:sldLayoutMkLst>
        </pc:sldLayoutChg>
      </pc:sldMasterChg>
      <pc:sldMasterChg chg="delSldLayout modSldLayout">
        <pc:chgData name="Randy Thurman" userId="2c118324-cbb8-424c-b3fe-3ad6de7c1952" providerId="ADAL" clId="{CA0BF954-9CFC-47EB-B626-BEF7F967E866}" dt="2020-12-01T04:13:01.720" v="174" actId="47"/>
        <pc:sldMasterMkLst>
          <pc:docMk/>
          <pc:sldMasterMk cId="4063827205" sldId="2147483708"/>
        </pc:sldMasterMkLst>
        <pc:sldLayoutChg chg="del">
          <pc:chgData name="Randy Thurman" userId="2c118324-cbb8-424c-b3fe-3ad6de7c1952" providerId="ADAL" clId="{CA0BF954-9CFC-47EB-B626-BEF7F967E866}" dt="2020-12-01T04:13:01.720" v="174" actId="47"/>
          <pc:sldLayoutMkLst>
            <pc:docMk/>
            <pc:sldMasterMk cId="4063827205" sldId="2147483708"/>
            <pc:sldLayoutMk cId="3370548975" sldId="2147483731"/>
          </pc:sldLayoutMkLst>
        </pc:sldLayoutChg>
        <pc:sldLayoutChg chg="del">
          <pc:chgData name="Randy Thurman" userId="2c118324-cbb8-424c-b3fe-3ad6de7c1952" providerId="ADAL" clId="{CA0BF954-9CFC-47EB-B626-BEF7F967E866}" dt="2020-12-01T04:12:56.515" v="173" actId="47"/>
          <pc:sldLayoutMkLst>
            <pc:docMk/>
            <pc:sldMasterMk cId="4063827205" sldId="2147483708"/>
            <pc:sldLayoutMk cId="3939622897" sldId="2147483732"/>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433125180" sldId="2147483733"/>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456810471" sldId="2147483734"/>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657924751" sldId="2147483735"/>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630301202" sldId="2147483736"/>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862061525" sldId="2147483737"/>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544377311" sldId="2147483738"/>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541797819" sldId="2147483739"/>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1661531493" sldId="2147483740"/>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184077854" sldId="2147483741"/>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1820269381" sldId="2147483742"/>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304156766" sldId="2147483743"/>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4272106611" sldId="2147483744"/>
          </pc:sldLayoutMkLst>
        </pc:sldLayoutChg>
        <pc:sldLayoutChg chg="replId">
          <pc:chgData name="Randy Thurman" userId="2c118324-cbb8-424c-b3fe-3ad6de7c1952" providerId="ADAL" clId="{CA0BF954-9CFC-47EB-B626-BEF7F967E866}" dt="2020-12-01T03:57:45.911" v="44" actId="22"/>
          <pc:sldLayoutMkLst>
            <pc:docMk/>
            <pc:sldMasterMk cId="4063827205" sldId="2147483708"/>
            <pc:sldLayoutMk cId="2712596984" sldId="2147483745"/>
          </pc:sldLayoutMkLst>
        </pc:sldLayoutChg>
      </pc:sldMasterChg>
      <pc:sldMasterChg chg="add del addSldLayout delSldLayout">
        <pc:chgData name="Randy Thurman" userId="2c118324-cbb8-424c-b3fe-3ad6de7c1952" providerId="ADAL" clId="{CA0BF954-9CFC-47EB-B626-BEF7F967E866}" dt="2020-12-02T15:59:29.917" v="631" actId="47"/>
        <pc:sldMasterMkLst>
          <pc:docMk/>
          <pc:sldMasterMk cId="2741667164" sldId="2147483711"/>
        </pc:sldMasterMkLst>
        <pc:sldLayoutChg chg="add del">
          <pc:chgData name="Randy Thurman" userId="2c118324-cbb8-424c-b3fe-3ad6de7c1952" providerId="ADAL" clId="{CA0BF954-9CFC-47EB-B626-BEF7F967E866}" dt="2020-12-02T15:58:19.980" v="566" actId="2696"/>
          <pc:sldLayoutMkLst>
            <pc:docMk/>
            <pc:sldMasterMk cId="2741667164" sldId="2147483711"/>
            <pc:sldLayoutMk cId="1339513123" sldId="2147483712"/>
          </pc:sldLayoutMkLst>
        </pc:sldLayoutChg>
        <pc:sldLayoutChg chg="add del">
          <pc:chgData name="Randy Thurman" userId="2c118324-cbb8-424c-b3fe-3ad6de7c1952" providerId="ADAL" clId="{CA0BF954-9CFC-47EB-B626-BEF7F967E866}" dt="2020-12-02T15:58:19.980" v="565" actId="2696"/>
          <pc:sldLayoutMkLst>
            <pc:docMk/>
            <pc:sldMasterMk cId="2741667164" sldId="2147483711"/>
            <pc:sldLayoutMk cId="4264162878" sldId="2147483713"/>
          </pc:sldLayoutMkLst>
        </pc:sldLayoutChg>
        <pc:sldLayoutChg chg="add del">
          <pc:chgData name="Randy Thurman" userId="2c118324-cbb8-424c-b3fe-3ad6de7c1952" providerId="ADAL" clId="{CA0BF954-9CFC-47EB-B626-BEF7F967E866}" dt="2020-12-02T15:58:19.980" v="564" actId="2696"/>
          <pc:sldLayoutMkLst>
            <pc:docMk/>
            <pc:sldMasterMk cId="2741667164" sldId="2147483711"/>
            <pc:sldLayoutMk cId="2329604188" sldId="2147483714"/>
          </pc:sldLayoutMkLst>
        </pc:sldLayoutChg>
        <pc:sldLayoutChg chg="add del">
          <pc:chgData name="Randy Thurman" userId="2c118324-cbb8-424c-b3fe-3ad6de7c1952" providerId="ADAL" clId="{CA0BF954-9CFC-47EB-B626-BEF7F967E866}" dt="2020-12-02T15:58:19.980" v="563" actId="2696"/>
          <pc:sldLayoutMkLst>
            <pc:docMk/>
            <pc:sldMasterMk cId="2741667164" sldId="2147483711"/>
            <pc:sldLayoutMk cId="500811749" sldId="2147483715"/>
          </pc:sldLayoutMkLst>
        </pc:sldLayoutChg>
        <pc:sldLayoutChg chg="add del">
          <pc:chgData name="Randy Thurman" userId="2c118324-cbb8-424c-b3fe-3ad6de7c1952" providerId="ADAL" clId="{CA0BF954-9CFC-47EB-B626-BEF7F967E866}" dt="2020-12-02T15:58:19.964" v="562" actId="2696"/>
          <pc:sldLayoutMkLst>
            <pc:docMk/>
            <pc:sldMasterMk cId="2741667164" sldId="2147483711"/>
            <pc:sldLayoutMk cId="1395191322" sldId="2147483716"/>
          </pc:sldLayoutMkLst>
        </pc:sldLayoutChg>
        <pc:sldLayoutChg chg="add del">
          <pc:chgData name="Randy Thurman" userId="2c118324-cbb8-424c-b3fe-3ad6de7c1952" providerId="ADAL" clId="{CA0BF954-9CFC-47EB-B626-BEF7F967E866}" dt="2020-12-02T15:58:19.964" v="561" actId="2696"/>
          <pc:sldLayoutMkLst>
            <pc:docMk/>
            <pc:sldMasterMk cId="2741667164" sldId="2147483711"/>
            <pc:sldLayoutMk cId="1235613475" sldId="2147483717"/>
          </pc:sldLayoutMkLst>
        </pc:sldLayoutChg>
        <pc:sldLayoutChg chg="add del">
          <pc:chgData name="Randy Thurman" userId="2c118324-cbb8-424c-b3fe-3ad6de7c1952" providerId="ADAL" clId="{CA0BF954-9CFC-47EB-B626-BEF7F967E866}" dt="2020-12-02T15:59:29.917" v="631" actId="47"/>
          <pc:sldLayoutMkLst>
            <pc:docMk/>
            <pc:sldMasterMk cId="2741667164" sldId="2147483711"/>
            <pc:sldLayoutMk cId="134613350" sldId="2147483718"/>
          </pc:sldLayoutMkLst>
        </pc:sldLayoutChg>
        <pc:sldLayoutChg chg="add del">
          <pc:chgData name="Randy Thurman" userId="2c118324-cbb8-424c-b3fe-3ad6de7c1952" providerId="ADAL" clId="{CA0BF954-9CFC-47EB-B626-BEF7F967E866}" dt="2020-12-02T15:58:19.964" v="560" actId="2696"/>
          <pc:sldLayoutMkLst>
            <pc:docMk/>
            <pc:sldMasterMk cId="2741667164" sldId="2147483711"/>
            <pc:sldLayoutMk cId="2109476423" sldId="2147483719"/>
          </pc:sldLayoutMkLst>
        </pc:sldLayoutChg>
        <pc:sldLayoutChg chg="add del">
          <pc:chgData name="Randy Thurman" userId="2c118324-cbb8-424c-b3fe-3ad6de7c1952" providerId="ADAL" clId="{CA0BF954-9CFC-47EB-B626-BEF7F967E866}" dt="2020-12-02T15:58:19.964" v="559" actId="2696"/>
          <pc:sldLayoutMkLst>
            <pc:docMk/>
            <pc:sldMasterMk cId="2741667164" sldId="2147483711"/>
            <pc:sldLayoutMk cId="3765286987" sldId="2147483720"/>
          </pc:sldLayoutMkLst>
        </pc:sldLayoutChg>
        <pc:sldLayoutChg chg="add del">
          <pc:chgData name="Randy Thurman" userId="2c118324-cbb8-424c-b3fe-3ad6de7c1952" providerId="ADAL" clId="{CA0BF954-9CFC-47EB-B626-BEF7F967E866}" dt="2020-12-02T15:58:19.964" v="558" actId="2696"/>
          <pc:sldLayoutMkLst>
            <pc:docMk/>
            <pc:sldMasterMk cId="2741667164" sldId="2147483711"/>
            <pc:sldLayoutMk cId="2968981864" sldId="2147483721"/>
          </pc:sldLayoutMkLst>
        </pc:sldLayoutChg>
        <pc:sldLayoutChg chg="add del">
          <pc:chgData name="Randy Thurman" userId="2c118324-cbb8-424c-b3fe-3ad6de7c1952" providerId="ADAL" clId="{CA0BF954-9CFC-47EB-B626-BEF7F967E866}" dt="2020-12-02T15:58:19.948" v="557" actId="2696"/>
          <pc:sldLayoutMkLst>
            <pc:docMk/>
            <pc:sldMasterMk cId="2741667164" sldId="2147483711"/>
            <pc:sldLayoutMk cId="1858886906" sldId="2147483722"/>
          </pc:sldLayoutMkLst>
        </pc:sldLayoutChg>
        <pc:sldLayoutChg chg="add del">
          <pc:chgData name="Randy Thurman" userId="2c118324-cbb8-424c-b3fe-3ad6de7c1952" providerId="ADAL" clId="{CA0BF954-9CFC-47EB-B626-BEF7F967E866}" dt="2020-12-02T15:58:19.948" v="556" actId="2696"/>
          <pc:sldLayoutMkLst>
            <pc:docMk/>
            <pc:sldMasterMk cId="2741667164" sldId="2147483711"/>
            <pc:sldLayoutMk cId="2655785155" sldId="2147483723"/>
          </pc:sldLayoutMkLst>
        </pc:sldLayoutChg>
      </pc:sldMasterChg>
      <pc:sldMasterChg chg="del delSldLayout">
        <pc:chgData name="Randy Thurman" userId="2c118324-cbb8-424c-b3fe-3ad6de7c1952" providerId="ADAL" clId="{CA0BF954-9CFC-47EB-B626-BEF7F967E866}" dt="2020-12-01T04:23:44.942" v="324" actId="47"/>
        <pc:sldMasterMkLst>
          <pc:docMk/>
          <pc:sldMasterMk cId="205261618" sldId="2147483746"/>
        </pc:sldMasterMkLst>
        <pc:sldLayoutChg chg="del">
          <pc:chgData name="Randy Thurman" userId="2c118324-cbb8-424c-b3fe-3ad6de7c1952" providerId="ADAL" clId="{CA0BF954-9CFC-47EB-B626-BEF7F967E866}" dt="2020-12-01T04:23:44.942" v="324" actId="47"/>
          <pc:sldLayoutMkLst>
            <pc:docMk/>
            <pc:sldMasterMk cId="205261618" sldId="2147483746"/>
            <pc:sldLayoutMk cId="633376720" sldId="2147483747"/>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4030971783" sldId="2147483748"/>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556450375" sldId="2147483749"/>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2139507396" sldId="2147483750"/>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3320005743" sldId="2147483751"/>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3563067150" sldId="2147483752"/>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962108179" sldId="2147483753"/>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4175150058" sldId="2147483754"/>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145839815" sldId="2147483755"/>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2381778767" sldId="2147483756"/>
          </pc:sldLayoutMkLst>
        </pc:sldLayoutChg>
        <pc:sldLayoutChg chg="del">
          <pc:chgData name="Randy Thurman" userId="2c118324-cbb8-424c-b3fe-3ad6de7c1952" providerId="ADAL" clId="{CA0BF954-9CFC-47EB-B626-BEF7F967E866}" dt="2020-12-01T04:23:44.942" v="324" actId="47"/>
          <pc:sldLayoutMkLst>
            <pc:docMk/>
            <pc:sldMasterMk cId="205261618" sldId="2147483746"/>
            <pc:sldLayoutMk cId="577671587" sldId="2147483757"/>
          </pc:sldLayoutMkLst>
        </pc:sldLayoutChg>
      </pc:sldMasterChg>
      <pc:sldMasterChg chg="delSldLayout">
        <pc:chgData name="Randy Thurman" userId="2c118324-cbb8-424c-b3fe-3ad6de7c1952" providerId="ADAL" clId="{CA0BF954-9CFC-47EB-B626-BEF7F967E866}" dt="2020-12-02T15:58:20.068" v="588" actId="2696"/>
        <pc:sldMasterMkLst>
          <pc:docMk/>
          <pc:sldMasterMk cId="1891275927" sldId="2147483746"/>
        </pc:sldMasterMkLst>
        <pc:sldLayoutChg chg="del">
          <pc:chgData name="Randy Thurman" userId="2c118324-cbb8-424c-b3fe-3ad6de7c1952" providerId="ADAL" clId="{CA0BF954-9CFC-47EB-B626-BEF7F967E866}" dt="2020-12-02T15:58:20.068" v="588" actId="2696"/>
          <pc:sldLayoutMkLst>
            <pc:docMk/>
            <pc:sldMasterMk cId="1891275927" sldId="2147483746"/>
            <pc:sldLayoutMk cId="2801696468" sldId="2147483747"/>
          </pc:sldLayoutMkLst>
        </pc:sldLayoutChg>
        <pc:sldLayoutChg chg="del">
          <pc:chgData name="Randy Thurman" userId="2c118324-cbb8-424c-b3fe-3ad6de7c1952" providerId="ADAL" clId="{CA0BF954-9CFC-47EB-B626-BEF7F967E866}" dt="2020-12-02T15:58:20.064" v="587" actId="2696"/>
          <pc:sldLayoutMkLst>
            <pc:docMk/>
            <pc:sldMasterMk cId="1891275927" sldId="2147483746"/>
            <pc:sldLayoutMk cId="819326473" sldId="2147483748"/>
          </pc:sldLayoutMkLst>
        </pc:sldLayoutChg>
        <pc:sldLayoutChg chg="del">
          <pc:chgData name="Randy Thurman" userId="2c118324-cbb8-424c-b3fe-3ad6de7c1952" providerId="ADAL" clId="{CA0BF954-9CFC-47EB-B626-BEF7F967E866}" dt="2020-12-02T15:58:20.056" v="586" actId="2696"/>
          <pc:sldLayoutMkLst>
            <pc:docMk/>
            <pc:sldMasterMk cId="1891275927" sldId="2147483746"/>
            <pc:sldLayoutMk cId="2268201745" sldId="2147483749"/>
          </pc:sldLayoutMkLst>
        </pc:sldLayoutChg>
        <pc:sldLayoutChg chg="del">
          <pc:chgData name="Randy Thurman" userId="2c118324-cbb8-424c-b3fe-3ad6de7c1952" providerId="ADAL" clId="{CA0BF954-9CFC-47EB-B626-BEF7F967E866}" dt="2020-12-02T15:58:20.052" v="585" actId="2696"/>
          <pc:sldLayoutMkLst>
            <pc:docMk/>
            <pc:sldMasterMk cId="1891275927" sldId="2147483746"/>
            <pc:sldLayoutMk cId="554076403" sldId="2147483750"/>
          </pc:sldLayoutMkLst>
        </pc:sldLayoutChg>
        <pc:sldLayoutChg chg="del">
          <pc:chgData name="Randy Thurman" userId="2c118324-cbb8-424c-b3fe-3ad6de7c1952" providerId="ADAL" clId="{CA0BF954-9CFC-47EB-B626-BEF7F967E866}" dt="2020-12-02T15:58:20.049" v="584" actId="2696"/>
          <pc:sldLayoutMkLst>
            <pc:docMk/>
            <pc:sldMasterMk cId="1891275927" sldId="2147483746"/>
            <pc:sldLayoutMk cId="3221396047" sldId="2147483751"/>
          </pc:sldLayoutMkLst>
        </pc:sldLayoutChg>
        <pc:sldLayoutChg chg="del">
          <pc:chgData name="Randy Thurman" userId="2c118324-cbb8-424c-b3fe-3ad6de7c1952" providerId="ADAL" clId="{CA0BF954-9CFC-47EB-B626-BEF7F967E866}" dt="2020-12-02T15:58:20.046" v="583" actId="2696"/>
          <pc:sldLayoutMkLst>
            <pc:docMk/>
            <pc:sldMasterMk cId="1891275927" sldId="2147483746"/>
            <pc:sldLayoutMk cId="1308399450" sldId="2147483752"/>
          </pc:sldLayoutMkLst>
        </pc:sldLayoutChg>
        <pc:sldLayoutChg chg="del">
          <pc:chgData name="Randy Thurman" userId="2c118324-cbb8-424c-b3fe-3ad6de7c1952" providerId="ADAL" clId="{CA0BF954-9CFC-47EB-B626-BEF7F967E866}" dt="2020-12-02T15:58:20.043" v="582" actId="2696"/>
          <pc:sldLayoutMkLst>
            <pc:docMk/>
            <pc:sldMasterMk cId="1891275927" sldId="2147483746"/>
            <pc:sldLayoutMk cId="1941958170" sldId="2147483753"/>
          </pc:sldLayoutMkLst>
        </pc:sldLayoutChg>
        <pc:sldLayoutChg chg="del">
          <pc:chgData name="Randy Thurman" userId="2c118324-cbb8-424c-b3fe-3ad6de7c1952" providerId="ADAL" clId="{CA0BF954-9CFC-47EB-B626-BEF7F967E866}" dt="2020-12-02T15:58:20.040" v="581" actId="2696"/>
          <pc:sldLayoutMkLst>
            <pc:docMk/>
            <pc:sldMasterMk cId="1891275927" sldId="2147483746"/>
            <pc:sldLayoutMk cId="3534655670" sldId="2147483754"/>
          </pc:sldLayoutMkLst>
        </pc:sldLayoutChg>
        <pc:sldLayoutChg chg="del">
          <pc:chgData name="Randy Thurman" userId="2c118324-cbb8-424c-b3fe-3ad6de7c1952" providerId="ADAL" clId="{CA0BF954-9CFC-47EB-B626-BEF7F967E866}" dt="2020-12-02T15:58:20.037" v="580" actId="2696"/>
          <pc:sldLayoutMkLst>
            <pc:docMk/>
            <pc:sldMasterMk cId="1891275927" sldId="2147483746"/>
            <pc:sldLayoutMk cId="973395136" sldId="2147483755"/>
          </pc:sldLayoutMkLst>
        </pc:sldLayoutChg>
        <pc:sldLayoutChg chg="del">
          <pc:chgData name="Randy Thurman" userId="2c118324-cbb8-424c-b3fe-3ad6de7c1952" providerId="ADAL" clId="{CA0BF954-9CFC-47EB-B626-BEF7F967E866}" dt="2020-12-02T15:58:20.034" v="579" actId="2696"/>
          <pc:sldLayoutMkLst>
            <pc:docMk/>
            <pc:sldMasterMk cId="1891275927" sldId="2147483746"/>
            <pc:sldLayoutMk cId="2497652814" sldId="2147483756"/>
          </pc:sldLayoutMkLst>
        </pc:sldLayoutChg>
        <pc:sldLayoutChg chg="del">
          <pc:chgData name="Randy Thurman" userId="2c118324-cbb8-424c-b3fe-3ad6de7c1952" providerId="ADAL" clId="{CA0BF954-9CFC-47EB-B626-BEF7F967E866}" dt="2020-12-02T15:58:20.031" v="578" actId="2696"/>
          <pc:sldLayoutMkLst>
            <pc:docMk/>
            <pc:sldMasterMk cId="1891275927" sldId="2147483746"/>
            <pc:sldLayoutMk cId="2999769477" sldId="2147483757"/>
          </pc:sldLayoutMkLst>
        </pc:sldLayoutChg>
        <pc:sldLayoutChg chg="del">
          <pc:chgData name="Randy Thurman" userId="2c118324-cbb8-424c-b3fe-3ad6de7c1952" providerId="ADAL" clId="{CA0BF954-9CFC-47EB-B626-BEF7F967E866}" dt="2020-12-02T15:58:20.028" v="577" actId="2696"/>
          <pc:sldLayoutMkLst>
            <pc:docMk/>
            <pc:sldMasterMk cId="1891275927" sldId="2147483746"/>
            <pc:sldLayoutMk cId="3803134422" sldId="2147483758"/>
          </pc:sldLayoutMkLst>
        </pc:sldLayoutChg>
        <pc:sldLayoutChg chg="del">
          <pc:chgData name="Randy Thurman" userId="2c118324-cbb8-424c-b3fe-3ad6de7c1952" providerId="ADAL" clId="{CA0BF954-9CFC-47EB-B626-BEF7F967E866}" dt="2020-12-02T15:58:20.024" v="576" actId="2696"/>
          <pc:sldLayoutMkLst>
            <pc:docMk/>
            <pc:sldMasterMk cId="1891275927" sldId="2147483746"/>
            <pc:sldLayoutMk cId="3334382652" sldId="2147483759"/>
          </pc:sldLayoutMkLst>
        </pc:sldLayoutChg>
        <pc:sldLayoutChg chg="del">
          <pc:chgData name="Randy Thurman" userId="2c118324-cbb8-424c-b3fe-3ad6de7c1952" providerId="ADAL" clId="{CA0BF954-9CFC-47EB-B626-BEF7F967E866}" dt="2020-12-02T15:58:20.021" v="575" actId="2696"/>
          <pc:sldLayoutMkLst>
            <pc:docMk/>
            <pc:sldMasterMk cId="1891275927" sldId="2147483746"/>
            <pc:sldLayoutMk cId="1555793172" sldId="2147483760"/>
          </pc:sldLayoutMkLst>
        </pc:sldLayoutChg>
        <pc:sldLayoutChg chg="del">
          <pc:chgData name="Randy Thurman" userId="2c118324-cbb8-424c-b3fe-3ad6de7c1952" providerId="ADAL" clId="{CA0BF954-9CFC-47EB-B626-BEF7F967E866}" dt="2020-12-02T15:58:20.018" v="574" actId="2696"/>
          <pc:sldLayoutMkLst>
            <pc:docMk/>
            <pc:sldMasterMk cId="1891275927" sldId="2147483746"/>
            <pc:sldLayoutMk cId="118147477" sldId="2147483761"/>
          </pc:sldLayoutMkLst>
        </pc:sldLayoutChg>
        <pc:sldLayoutChg chg="del">
          <pc:chgData name="Randy Thurman" userId="2c118324-cbb8-424c-b3fe-3ad6de7c1952" providerId="ADAL" clId="{CA0BF954-9CFC-47EB-B626-BEF7F967E866}" dt="2020-12-02T15:58:20.015" v="573" actId="2696"/>
          <pc:sldLayoutMkLst>
            <pc:docMk/>
            <pc:sldMasterMk cId="1891275927" sldId="2147483746"/>
            <pc:sldLayoutMk cId="3732144107" sldId="2147483762"/>
          </pc:sldLayoutMkLst>
        </pc:sldLayoutChg>
        <pc:sldLayoutChg chg="del">
          <pc:chgData name="Randy Thurman" userId="2c118324-cbb8-424c-b3fe-3ad6de7c1952" providerId="ADAL" clId="{CA0BF954-9CFC-47EB-B626-BEF7F967E866}" dt="2020-12-02T15:58:20.012" v="572" actId="2696"/>
          <pc:sldLayoutMkLst>
            <pc:docMk/>
            <pc:sldMasterMk cId="1891275927" sldId="2147483746"/>
            <pc:sldLayoutMk cId="1695609849" sldId="2147483763"/>
          </pc:sldLayoutMkLst>
        </pc:sldLayoutChg>
        <pc:sldLayoutChg chg="del">
          <pc:chgData name="Randy Thurman" userId="2c118324-cbb8-424c-b3fe-3ad6de7c1952" providerId="ADAL" clId="{CA0BF954-9CFC-47EB-B626-BEF7F967E866}" dt="2020-12-02T15:58:20.009" v="571" actId="2696"/>
          <pc:sldLayoutMkLst>
            <pc:docMk/>
            <pc:sldMasterMk cId="1891275927" sldId="2147483746"/>
            <pc:sldLayoutMk cId="1888165185" sldId="2147483764"/>
          </pc:sldLayoutMkLst>
        </pc:sldLayoutChg>
        <pc:sldLayoutChg chg="del">
          <pc:chgData name="Randy Thurman" userId="2c118324-cbb8-424c-b3fe-3ad6de7c1952" providerId="ADAL" clId="{CA0BF954-9CFC-47EB-B626-BEF7F967E866}" dt="2020-12-02T15:58:20.006" v="570" actId="2696"/>
          <pc:sldLayoutMkLst>
            <pc:docMk/>
            <pc:sldMasterMk cId="1891275927" sldId="2147483746"/>
            <pc:sldLayoutMk cId="3143686352" sldId="2147483765"/>
          </pc:sldLayoutMkLst>
        </pc:sldLayoutChg>
        <pc:sldLayoutChg chg="del">
          <pc:chgData name="Randy Thurman" userId="2c118324-cbb8-424c-b3fe-3ad6de7c1952" providerId="ADAL" clId="{CA0BF954-9CFC-47EB-B626-BEF7F967E866}" dt="2020-12-02T15:58:20.003" v="569" actId="2696"/>
          <pc:sldLayoutMkLst>
            <pc:docMk/>
            <pc:sldMasterMk cId="1891275927" sldId="2147483746"/>
            <pc:sldLayoutMk cId="2330027946" sldId="2147483766"/>
          </pc:sldLayoutMkLst>
        </pc:sldLayoutChg>
        <pc:sldLayoutChg chg="del">
          <pc:chgData name="Randy Thurman" userId="2c118324-cbb8-424c-b3fe-3ad6de7c1952" providerId="ADAL" clId="{CA0BF954-9CFC-47EB-B626-BEF7F967E866}" dt="2020-12-01T22:58:16.544" v="453" actId="47"/>
          <pc:sldLayoutMkLst>
            <pc:docMk/>
            <pc:sldMasterMk cId="1891275927" sldId="2147483746"/>
            <pc:sldLayoutMk cId="3689569743" sldId="2147483767"/>
          </pc:sldLayoutMkLst>
        </pc:sldLayoutChg>
        <pc:sldLayoutChg chg="del">
          <pc:chgData name="Randy Thurman" userId="2c118324-cbb8-424c-b3fe-3ad6de7c1952" providerId="ADAL" clId="{CA0BF954-9CFC-47EB-B626-BEF7F967E866}" dt="2020-12-02T15:58:20" v="568" actId="2696"/>
          <pc:sldLayoutMkLst>
            <pc:docMk/>
            <pc:sldMasterMk cId="1891275927" sldId="2147483746"/>
            <pc:sldLayoutMk cId="3080544637" sldId="2147483768"/>
          </pc:sldLayoutMkLst>
        </pc:sldLayoutChg>
        <pc:sldLayoutChg chg="del">
          <pc:chgData name="Randy Thurman" userId="2c118324-cbb8-424c-b3fe-3ad6de7c1952" providerId="ADAL" clId="{CA0BF954-9CFC-47EB-B626-BEF7F967E866}" dt="2020-12-02T15:58:19.995" v="567" actId="2696"/>
          <pc:sldLayoutMkLst>
            <pc:docMk/>
            <pc:sldMasterMk cId="1891275927" sldId="2147483746"/>
            <pc:sldLayoutMk cId="2927589253" sldId="2147483769"/>
          </pc:sldLayoutMkLst>
        </pc:sldLayoutChg>
      </pc:sldMasterChg>
      <pc:sldMasterChg chg="delSldLayout">
        <pc:chgData name="Randy Thurman" userId="2c118324-cbb8-424c-b3fe-3ad6de7c1952" providerId="ADAL" clId="{CA0BF954-9CFC-47EB-B626-BEF7F967E866}" dt="2020-12-02T15:58:20.112" v="605" actId="2696"/>
        <pc:sldMasterMkLst>
          <pc:docMk/>
          <pc:sldMasterMk cId="2799645528" sldId="2147483770"/>
        </pc:sldMasterMkLst>
        <pc:sldLayoutChg chg="del">
          <pc:chgData name="Randy Thurman" userId="2c118324-cbb8-424c-b3fe-3ad6de7c1952" providerId="ADAL" clId="{CA0BF954-9CFC-47EB-B626-BEF7F967E866}" dt="2020-12-02T15:58:20.112" v="605" actId="2696"/>
          <pc:sldLayoutMkLst>
            <pc:docMk/>
            <pc:sldMasterMk cId="2799645528" sldId="2147483770"/>
            <pc:sldLayoutMk cId="2515145732" sldId="2147483771"/>
          </pc:sldLayoutMkLst>
        </pc:sldLayoutChg>
        <pc:sldLayoutChg chg="del">
          <pc:chgData name="Randy Thurman" userId="2c118324-cbb8-424c-b3fe-3ad6de7c1952" providerId="ADAL" clId="{CA0BF954-9CFC-47EB-B626-BEF7F967E866}" dt="2020-12-02T15:58:20.109" v="604" actId="2696"/>
          <pc:sldLayoutMkLst>
            <pc:docMk/>
            <pc:sldMasterMk cId="2799645528" sldId="2147483770"/>
            <pc:sldLayoutMk cId="3917053693" sldId="2147483772"/>
          </pc:sldLayoutMkLst>
        </pc:sldLayoutChg>
        <pc:sldLayoutChg chg="del">
          <pc:chgData name="Randy Thurman" userId="2c118324-cbb8-424c-b3fe-3ad6de7c1952" providerId="ADAL" clId="{CA0BF954-9CFC-47EB-B626-BEF7F967E866}" dt="2020-12-02T15:58:20.107" v="603" actId="2696"/>
          <pc:sldLayoutMkLst>
            <pc:docMk/>
            <pc:sldMasterMk cId="2799645528" sldId="2147483770"/>
            <pc:sldLayoutMk cId="2717808635" sldId="2147483773"/>
          </pc:sldLayoutMkLst>
        </pc:sldLayoutChg>
        <pc:sldLayoutChg chg="del">
          <pc:chgData name="Randy Thurman" userId="2c118324-cbb8-424c-b3fe-3ad6de7c1952" providerId="ADAL" clId="{CA0BF954-9CFC-47EB-B626-BEF7F967E866}" dt="2020-12-02T15:58:20.105" v="602" actId="2696"/>
          <pc:sldLayoutMkLst>
            <pc:docMk/>
            <pc:sldMasterMk cId="2799645528" sldId="2147483770"/>
            <pc:sldLayoutMk cId="1084411564" sldId="2147483774"/>
          </pc:sldLayoutMkLst>
        </pc:sldLayoutChg>
        <pc:sldLayoutChg chg="del">
          <pc:chgData name="Randy Thurman" userId="2c118324-cbb8-424c-b3fe-3ad6de7c1952" providerId="ADAL" clId="{CA0BF954-9CFC-47EB-B626-BEF7F967E866}" dt="2020-12-02T15:58:20.103" v="601" actId="2696"/>
          <pc:sldLayoutMkLst>
            <pc:docMk/>
            <pc:sldMasterMk cId="2799645528" sldId="2147483770"/>
            <pc:sldLayoutMk cId="1058300779" sldId="2147483775"/>
          </pc:sldLayoutMkLst>
        </pc:sldLayoutChg>
        <pc:sldLayoutChg chg="del">
          <pc:chgData name="Randy Thurman" userId="2c118324-cbb8-424c-b3fe-3ad6de7c1952" providerId="ADAL" clId="{CA0BF954-9CFC-47EB-B626-BEF7F967E866}" dt="2020-12-02T15:58:20.100" v="600" actId="2696"/>
          <pc:sldLayoutMkLst>
            <pc:docMk/>
            <pc:sldMasterMk cId="2799645528" sldId="2147483770"/>
            <pc:sldLayoutMk cId="3195963087" sldId="2147483776"/>
          </pc:sldLayoutMkLst>
        </pc:sldLayoutChg>
        <pc:sldLayoutChg chg="del">
          <pc:chgData name="Randy Thurman" userId="2c118324-cbb8-424c-b3fe-3ad6de7c1952" providerId="ADAL" clId="{CA0BF954-9CFC-47EB-B626-BEF7F967E866}" dt="2020-12-02T15:58:20.098" v="599" actId="2696"/>
          <pc:sldLayoutMkLst>
            <pc:docMk/>
            <pc:sldMasterMk cId="2799645528" sldId="2147483770"/>
            <pc:sldLayoutMk cId="3393880930" sldId="2147483777"/>
          </pc:sldLayoutMkLst>
        </pc:sldLayoutChg>
        <pc:sldLayoutChg chg="del">
          <pc:chgData name="Randy Thurman" userId="2c118324-cbb8-424c-b3fe-3ad6de7c1952" providerId="ADAL" clId="{CA0BF954-9CFC-47EB-B626-BEF7F967E866}" dt="2020-12-02T15:58:20.096" v="598" actId="2696"/>
          <pc:sldLayoutMkLst>
            <pc:docMk/>
            <pc:sldMasterMk cId="2799645528" sldId="2147483770"/>
            <pc:sldLayoutMk cId="725536707" sldId="2147483778"/>
          </pc:sldLayoutMkLst>
        </pc:sldLayoutChg>
        <pc:sldLayoutChg chg="del">
          <pc:chgData name="Randy Thurman" userId="2c118324-cbb8-424c-b3fe-3ad6de7c1952" providerId="ADAL" clId="{CA0BF954-9CFC-47EB-B626-BEF7F967E866}" dt="2020-12-02T15:58:20.093" v="597" actId="2696"/>
          <pc:sldLayoutMkLst>
            <pc:docMk/>
            <pc:sldMasterMk cId="2799645528" sldId="2147483770"/>
            <pc:sldLayoutMk cId="3874996397" sldId="2147483779"/>
          </pc:sldLayoutMkLst>
        </pc:sldLayoutChg>
        <pc:sldLayoutChg chg="del">
          <pc:chgData name="Randy Thurman" userId="2c118324-cbb8-424c-b3fe-3ad6de7c1952" providerId="ADAL" clId="{CA0BF954-9CFC-47EB-B626-BEF7F967E866}" dt="2020-12-02T15:58:20.089" v="596" actId="2696"/>
          <pc:sldLayoutMkLst>
            <pc:docMk/>
            <pc:sldMasterMk cId="2799645528" sldId="2147483770"/>
            <pc:sldLayoutMk cId="2644086627" sldId="2147483780"/>
          </pc:sldLayoutMkLst>
        </pc:sldLayoutChg>
        <pc:sldLayoutChg chg="del">
          <pc:chgData name="Randy Thurman" userId="2c118324-cbb8-424c-b3fe-3ad6de7c1952" providerId="ADAL" clId="{CA0BF954-9CFC-47EB-B626-BEF7F967E866}" dt="2020-12-02T15:58:20.086" v="595" actId="2696"/>
          <pc:sldLayoutMkLst>
            <pc:docMk/>
            <pc:sldMasterMk cId="2799645528" sldId="2147483770"/>
            <pc:sldLayoutMk cId="4229971739" sldId="2147483781"/>
          </pc:sldLayoutMkLst>
        </pc:sldLayoutChg>
        <pc:sldLayoutChg chg="del">
          <pc:chgData name="Randy Thurman" userId="2c118324-cbb8-424c-b3fe-3ad6de7c1952" providerId="ADAL" clId="{CA0BF954-9CFC-47EB-B626-BEF7F967E866}" dt="2020-12-02T15:58:20.084" v="594" actId="2696"/>
          <pc:sldLayoutMkLst>
            <pc:docMk/>
            <pc:sldMasterMk cId="2799645528" sldId="2147483770"/>
            <pc:sldLayoutMk cId="97761729" sldId="2147483782"/>
          </pc:sldLayoutMkLst>
        </pc:sldLayoutChg>
        <pc:sldLayoutChg chg="del">
          <pc:chgData name="Randy Thurman" userId="2c118324-cbb8-424c-b3fe-3ad6de7c1952" providerId="ADAL" clId="{CA0BF954-9CFC-47EB-B626-BEF7F967E866}" dt="2020-12-02T15:58:20.081" v="593" actId="2696"/>
          <pc:sldLayoutMkLst>
            <pc:docMk/>
            <pc:sldMasterMk cId="2799645528" sldId="2147483770"/>
            <pc:sldLayoutMk cId="898925555" sldId="2147483783"/>
          </pc:sldLayoutMkLst>
        </pc:sldLayoutChg>
        <pc:sldLayoutChg chg="del">
          <pc:chgData name="Randy Thurman" userId="2c118324-cbb8-424c-b3fe-3ad6de7c1952" providerId="ADAL" clId="{CA0BF954-9CFC-47EB-B626-BEF7F967E866}" dt="2020-12-02T15:58:20.079" v="592" actId="2696"/>
          <pc:sldLayoutMkLst>
            <pc:docMk/>
            <pc:sldMasterMk cId="2799645528" sldId="2147483770"/>
            <pc:sldLayoutMk cId="940679415" sldId="2147483784"/>
          </pc:sldLayoutMkLst>
        </pc:sldLayoutChg>
        <pc:sldLayoutChg chg="del">
          <pc:chgData name="Randy Thurman" userId="2c118324-cbb8-424c-b3fe-3ad6de7c1952" providerId="ADAL" clId="{CA0BF954-9CFC-47EB-B626-BEF7F967E866}" dt="2020-12-02T15:58:20.076" v="591" actId="2696"/>
          <pc:sldLayoutMkLst>
            <pc:docMk/>
            <pc:sldMasterMk cId="2799645528" sldId="2147483770"/>
            <pc:sldLayoutMk cId="2521679744" sldId="2147483786"/>
          </pc:sldLayoutMkLst>
        </pc:sldLayoutChg>
        <pc:sldLayoutChg chg="del">
          <pc:chgData name="Randy Thurman" userId="2c118324-cbb8-424c-b3fe-3ad6de7c1952" providerId="ADAL" clId="{CA0BF954-9CFC-47EB-B626-BEF7F967E866}" dt="2020-12-02T15:58:20.074" v="590" actId="2696"/>
          <pc:sldLayoutMkLst>
            <pc:docMk/>
            <pc:sldMasterMk cId="2799645528" sldId="2147483770"/>
            <pc:sldLayoutMk cId="2891075417" sldId="2147483787"/>
          </pc:sldLayoutMkLst>
        </pc:sldLayoutChg>
        <pc:sldLayoutChg chg="del">
          <pc:chgData name="Randy Thurman" userId="2c118324-cbb8-424c-b3fe-3ad6de7c1952" providerId="ADAL" clId="{CA0BF954-9CFC-47EB-B626-BEF7F967E866}" dt="2020-12-02T15:58:20.071" v="589" actId="2696"/>
          <pc:sldLayoutMkLst>
            <pc:docMk/>
            <pc:sldMasterMk cId="2799645528" sldId="2147483770"/>
            <pc:sldLayoutMk cId="3619442149" sldId="2147483788"/>
          </pc:sldLayoutMkLst>
        </pc:sldLayoutChg>
      </pc:sldMasterChg>
      <pc:sldMasterChg chg="replId delSldLayout modSldLayout">
        <pc:chgData name="Randy Thurman" userId="2c118324-cbb8-424c-b3fe-3ad6de7c1952" providerId="ADAL" clId="{CA0BF954-9CFC-47EB-B626-BEF7F967E866}" dt="2020-12-02T15:58:19.948" v="555" actId="2696"/>
        <pc:sldMasterMkLst>
          <pc:docMk/>
          <pc:sldMasterMk cId="4271163524" sldId="2147483791"/>
        </pc:sldMasterMkLst>
        <pc:sldLayoutChg chg="del replId">
          <pc:chgData name="Randy Thurman" userId="2c118324-cbb8-424c-b3fe-3ad6de7c1952" providerId="ADAL" clId="{CA0BF954-9CFC-47EB-B626-BEF7F967E866}" dt="2020-12-02T15:58:19.948" v="555" actId="2696"/>
          <pc:sldLayoutMkLst>
            <pc:docMk/>
            <pc:sldMasterMk cId="4271163524" sldId="2147483791"/>
            <pc:sldLayoutMk cId="3576511839" sldId="2147483792"/>
          </pc:sldLayoutMkLst>
        </pc:sldLayoutChg>
        <pc:sldLayoutChg chg="del replId">
          <pc:chgData name="Randy Thurman" userId="2c118324-cbb8-424c-b3fe-3ad6de7c1952" providerId="ADAL" clId="{CA0BF954-9CFC-47EB-B626-BEF7F967E866}" dt="2020-12-02T15:58:19.948" v="554" actId="2696"/>
          <pc:sldLayoutMkLst>
            <pc:docMk/>
            <pc:sldMasterMk cId="4271163524" sldId="2147483791"/>
            <pc:sldLayoutMk cId="3287596732" sldId="2147483793"/>
          </pc:sldLayoutMkLst>
        </pc:sldLayoutChg>
        <pc:sldLayoutChg chg="del replId">
          <pc:chgData name="Randy Thurman" userId="2c118324-cbb8-424c-b3fe-3ad6de7c1952" providerId="ADAL" clId="{CA0BF954-9CFC-47EB-B626-BEF7F967E866}" dt="2020-12-02T15:58:19.948" v="553" actId="2696"/>
          <pc:sldLayoutMkLst>
            <pc:docMk/>
            <pc:sldMasterMk cId="4271163524" sldId="2147483791"/>
            <pc:sldLayoutMk cId="1541089672" sldId="2147483794"/>
          </pc:sldLayoutMkLst>
        </pc:sldLayoutChg>
        <pc:sldLayoutChg chg="replId">
          <pc:chgData name="Randy Thurman" userId="2c118324-cbb8-424c-b3fe-3ad6de7c1952" providerId="ADAL" clId="{CA0BF954-9CFC-47EB-B626-BEF7F967E866}" dt="2020-12-01T22:00:48.052" v="452" actId="22"/>
          <pc:sldLayoutMkLst>
            <pc:docMk/>
            <pc:sldMasterMk cId="4271163524" sldId="2147483791"/>
            <pc:sldLayoutMk cId="1245350938" sldId="2147483795"/>
          </pc:sldLayoutMkLst>
        </pc:sldLayoutChg>
        <pc:sldLayoutChg chg="del replId">
          <pc:chgData name="Randy Thurman" userId="2c118324-cbb8-424c-b3fe-3ad6de7c1952" providerId="ADAL" clId="{CA0BF954-9CFC-47EB-B626-BEF7F967E866}" dt="2020-12-02T15:58:19.933" v="552" actId="2696"/>
          <pc:sldLayoutMkLst>
            <pc:docMk/>
            <pc:sldMasterMk cId="4271163524" sldId="2147483791"/>
            <pc:sldLayoutMk cId="2279803475" sldId="2147483796"/>
          </pc:sldLayoutMkLst>
        </pc:sldLayoutChg>
        <pc:sldLayoutChg chg="del replId">
          <pc:chgData name="Randy Thurman" userId="2c118324-cbb8-424c-b3fe-3ad6de7c1952" providerId="ADAL" clId="{CA0BF954-9CFC-47EB-B626-BEF7F967E866}" dt="2020-12-02T15:58:19.933" v="551" actId="2696"/>
          <pc:sldLayoutMkLst>
            <pc:docMk/>
            <pc:sldMasterMk cId="4271163524" sldId="2147483791"/>
            <pc:sldLayoutMk cId="1683076383" sldId="2147483797"/>
          </pc:sldLayoutMkLst>
        </pc:sldLayoutChg>
        <pc:sldLayoutChg chg="del replId">
          <pc:chgData name="Randy Thurman" userId="2c118324-cbb8-424c-b3fe-3ad6de7c1952" providerId="ADAL" clId="{CA0BF954-9CFC-47EB-B626-BEF7F967E866}" dt="2020-12-02T15:58:19.933" v="550" actId="2696"/>
          <pc:sldLayoutMkLst>
            <pc:docMk/>
            <pc:sldMasterMk cId="4271163524" sldId="2147483791"/>
            <pc:sldLayoutMk cId="1717867824" sldId="2147483798"/>
          </pc:sldLayoutMkLst>
        </pc:sldLayoutChg>
        <pc:sldLayoutChg chg="del replId">
          <pc:chgData name="Randy Thurman" userId="2c118324-cbb8-424c-b3fe-3ad6de7c1952" providerId="ADAL" clId="{CA0BF954-9CFC-47EB-B626-BEF7F967E866}" dt="2020-12-02T15:58:19.933" v="549" actId="2696"/>
          <pc:sldLayoutMkLst>
            <pc:docMk/>
            <pc:sldMasterMk cId="4271163524" sldId="2147483791"/>
            <pc:sldLayoutMk cId="300000870" sldId="2147483799"/>
          </pc:sldLayoutMkLst>
        </pc:sldLayoutChg>
        <pc:sldLayoutChg chg="replId">
          <pc:chgData name="Randy Thurman" userId="2c118324-cbb8-424c-b3fe-3ad6de7c1952" providerId="ADAL" clId="{CA0BF954-9CFC-47EB-B626-BEF7F967E866}" dt="2020-12-01T22:00:48.052" v="452" actId="22"/>
          <pc:sldLayoutMkLst>
            <pc:docMk/>
            <pc:sldMasterMk cId="4271163524" sldId="2147483791"/>
            <pc:sldLayoutMk cId="3656899866" sldId="2147483800"/>
          </pc:sldLayoutMkLst>
        </pc:sldLayoutChg>
        <pc:sldLayoutChg chg="replId">
          <pc:chgData name="Randy Thurman" userId="2c118324-cbb8-424c-b3fe-3ad6de7c1952" providerId="ADAL" clId="{CA0BF954-9CFC-47EB-B626-BEF7F967E866}" dt="2020-12-01T22:00:48.052" v="452" actId="22"/>
          <pc:sldLayoutMkLst>
            <pc:docMk/>
            <pc:sldMasterMk cId="4271163524" sldId="2147483791"/>
            <pc:sldLayoutMk cId="883326927" sldId="2147483801"/>
          </pc:sldLayoutMkLst>
        </pc:sldLayoutChg>
        <pc:sldLayoutChg chg="del replId">
          <pc:chgData name="Randy Thurman" userId="2c118324-cbb8-424c-b3fe-3ad6de7c1952" providerId="ADAL" clId="{CA0BF954-9CFC-47EB-B626-BEF7F967E866}" dt="2020-12-02T15:58:19.933" v="548" actId="2696"/>
          <pc:sldLayoutMkLst>
            <pc:docMk/>
            <pc:sldMasterMk cId="4271163524" sldId="2147483791"/>
            <pc:sldLayoutMk cId="3777069680" sldId="2147483802"/>
          </pc:sldLayoutMkLst>
        </pc:sldLayoutChg>
        <pc:sldLayoutChg chg="del replId">
          <pc:chgData name="Randy Thurman" userId="2c118324-cbb8-424c-b3fe-3ad6de7c1952" providerId="ADAL" clId="{CA0BF954-9CFC-47EB-B626-BEF7F967E866}" dt="2020-12-02T15:58:19.933" v="547" actId="2696"/>
          <pc:sldLayoutMkLst>
            <pc:docMk/>
            <pc:sldMasterMk cId="4271163524" sldId="2147483791"/>
            <pc:sldLayoutMk cId="1084035380" sldId="2147483803"/>
          </pc:sldLayoutMkLst>
        </pc:sldLayoutChg>
        <pc:sldLayoutChg chg="del replId">
          <pc:chgData name="Randy Thurman" userId="2c118324-cbb8-424c-b3fe-3ad6de7c1952" providerId="ADAL" clId="{CA0BF954-9CFC-47EB-B626-BEF7F967E866}" dt="2020-12-02T15:58:19.917" v="546" actId="2696"/>
          <pc:sldLayoutMkLst>
            <pc:docMk/>
            <pc:sldMasterMk cId="4271163524" sldId="2147483791"/>
            <pc:sldLayoutMk cId="682049434" sldId="2147483804"/>
          </pc:sldLayoutMkLst>
        </pc:sldLayoutChg>
        <pc:sldLayoutChg chg="del replId">
          <pc:chgData name="Randy Thurman" userId="2c118324-cbb8-424c-b3fe-3ad6de7c1952" providerId="ADAL" clId="{CA0BF954-9CFC-47EB-B626-BEF7F967E866}" dt="2020-12-02T15:58:19.917" v="545" actId="2696"/>
          <pc:sldLayoutMkLst>
            <pc:docMk/>
            <pc:sldMasterMk cId="4271163524" sldId="2147483791"/>
            <pc:sldLayoutMk cId="435713505" sldId="2147483805"/>
          </pc:sldLayoutMkLst>
        </pc:sldLayoutChg>
        <pc:sldLayoutChg chg="del replId">
          <pc:chgData name="Randy Thurman" userId="2c118324-cbb8-424c-b3fe-3ad6de7c1952" providerId="ADAL" clId="{CA0BF954-9CFC-47EB-B626-BEF7F967E866}" dt="2020-12-02T15:58:19.917" v="544" actId="2696"/>
          <pc:sldLayoutMkLst>
            <pc:docMk/>
            <pc:sldMasterMk cId="4271163524" sldId="2147483791"/>
            <pc:sldLayoutMk cId="751075091" sldId="2147483806"/>
          </pc:sldLayoutMkLst>
        </pc:sldLayoutChg>
        <pc:sldLayoutChg chg="del replId">
          <pc:chgData name="Randy Thurman" userId="2c118324-cbb8-424c-b3fe-3ad6de7c1952" providerId="ADAL" clId="{CA0BF954-9CFC-47EB-B626-BEF7F967E866}" dt="2020-12-02T15:58:19.917" v="543" actId="2696"/>
          <pc:sldLayoutMkLst>
            <pc:docMk/>
            <pc:sldMasterMk cId="4271163524" sldId="2147483791"/>
            <pc:sldLayoutMk cId="2058037243" sldId="2147483807"/>
          </pc:sldLayoutMkLst>
        </pc:sldLayoutChg>
        <pc:sldLayoutChg chg="del replId">
          <pc:chgData name="Randy Thurman" userId="2c118324-cbb8-424c-b3fe-3ad6de7c1952" providerId="ADAL" clId="{CA0BF954-9CFC-47EB-B626-BEF7F967E866}" dt="2020-12-02T15:58:19.917" v="542" actId="2696"/>
          <pc:sldLayoutMkLst>
            <pc:docMk/>
            <pc:sldMasterMk cId="4271163524" sldId="2147483791"/>
            <pc:sldLayoutMk cId="1505352251" sldId="2147483808"/>
          </pc:sldLayoutMkLst>
        </pc:sldLayoutChg>
        <pc:sldLayoutChg chg="del replId">
          <pc:chgData name="Randy Thurman" userId="2c118324-cbb8-424c-b3fe-3ad6de7c1952" providerId="ADAL" clId="{CA0BF954-9CFC-47EB-B626-BEF7F967E866}" dt="2020-12-02T15:58:19.901" v="541" actId="2696"/>
          <pc:sldLayoutMkLst>
            <pc:docMk/>
            <pc:sldMasterMk cId="4271163524" sldId="2147483791"/>
            <pc:sldLayoutMk cId="3626749089" sldId="2147483809"/>
          </pc:sldLayoutMkLst>
        </pc:sldLayoutChg>
        <pc:sldLayoutChg chg="del replId">
          <pc:chgData name="Randy Thurman" userId="2c118324-cbb8-424c-b3fe-3ad6de7c1952" providerId="ADAL" clId="{CA0BF954-9CFC-47EB-B626-BEF7F967E866}" dt="2020-12-02T15:58:19.901" v="540" actId="2696"/>
          <pc:sldLayoutMkLst>
            <pc:docMk/>
            <pc:sldMasterMk cId="4271163524" sldId="2147483791"/>
            <pc:sldLayoutMk cId="2710446592" sldId="2147483810"/>
          </pc:sldLayoutMkLst>
        </pc:sldLayoutChg>
        <pc:sldLayoutChg chg="del replId">
          <pc:chgData name="Randy Thurman" userId="2c118324-cbb8-424c-b3fe-3ad6de7c1952" providerId="ADAL" clId="{CA0BF954-9CFC-47EB-B626-BEF7F967E866}" dt="2020-12-02T15:58:19.901" v="539" actId="2696"/>
          <pc:sldLayoutMkLst>
            <pc:docMk/>
            <pc:sldMasterMk cId="4271163524" sldId="2147483791"/>
            <pc:sldLayoutMk cId="3750207935" sldId="2147483811"/>
          </pc:sldLayoutMkLst>
        </pc:sldLayoutChg>
        <pc:sldLayoutChg chg="del replId">
          <pc:chgData name="Randy Thurman" userId="2c118324-cbb8-424c-b3fe-3ad6de7c1952" providerId="ADAL" clId="{CA0BF954-9CFC-47EB-B626-BEF7F967E866}" dt="2020-12-02T15:58:19.901" v="538" actId="2696"/>
          <pc:sldLayoutMkLst>
            <pc:docMk/>
            <pc:sldMasterMk cId="4271163524" sldId="2147483791"/>
            <pc:sldLayoutMk cId="342279808" sldId="2147483812"/>
          </pc:sldLayoutMkLst>
        </pc:sldLayoutChg>
        <pc:sldLayoutChg chg="del replId">
          <pc:chgData name="Randy Thurman" userId="2c118324-cbb8-424c-b3fe-3ad6de7c1952" providerId="ADAL" clId="{CA0BF954-9CFC-47EB-B626-BEF7F967E866}" dt="2020-12-02T15:58:19.901" v="537" actId="2696"/>
          <pc:sldLayoutMkLst>
            <pc:docMk/>
            <pc:sldMasterMk cId="4271163524" sldId="2147483791"/>
            <pc:sldLayoutMk cId="1441259277" sldId="2147483813"/>
          </pc:sldLayoutMkLst>
        </pc:sldLayoutChg>
      </pc:sldMasterChg>
    </pc:docChg>
  </pc:docChgLst>
  <pc:docChgLst>
    <pc:chgData name="Randy Thurman" userId="2c118324-cbb8-424c-b3fe-3ad6de7c1952" providerId="ADAL" clId="{E050F010-A93F-4995-A95C-73F28429FA87}"/>
    <pc:docChg chg="custSel modSld">
      <pc:chgData name="Randy Thurman" userId="2c118324-cbb8-424c-b3fe-3ad6de7c1952" providerId="ADAL" clId="{E050F010-A93F-4995-A95C-73F28429FA87}" dt="2020-12-01T03:30:21.551" v="91" actId="20577"/>
      <pc:docMkLst>
        <pc:docMk/>
      </pc:docMkLst>
      <pc:sldChg chg="modSp mod">
        <pc:chgData name="Randy Thurman" userId="2c118324-cbb8-424c-b3fe-3ad6de7c1952" providerId="ADAL" clId="{E050F010-A93F-4995-A95C-73F28429FA87}" dt="2020-12-01T03:30:21.551" v="91" actId="20577"/>
        <pc:sldMkLst>
          <pc:docMk/>
          <pc:sldMk cId="166880964" sldId="3160"/>
        </pc:sldMkLst>
        <pc:spChg chg="mod">
          <ac:chgData name="Randy Thurman" userId="2c118324-cbb8-424c-b3fe-3ad6de7c1952" providerId="ADAL" clId="{E050F010-A93F-4995-A95C-73F28429FA87}" dt="2020-12-01T03:30:21.551" v="91" actId="20577"/>
          <ac:spMkLst>
            <pc:docMk/>
            <pc:sldMk cId="166880964" sldId="3160"/>
            <ac:spMk id="3" creationId="{DF389DF5-512D-4980-A00D-04087F7627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7B44B-DC5D-4C74-92F5-C1578EF39367}"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90911-818C-4CF0-BBD3-C8B76E283130}" type="slidenum">
              <a:rPr lang="en-US" smtClean="0"/>
              <a:t>‹#›</a:t>
            </a:fld>
            <a:endParaRPr lang="en-US"/>
          </a:p>
        </p:txBody>
      </p:sp>
    </p:spTree>
    <p:extLst>
      <p:ext uri="{BB962C8B-B14F-4D97-AF65-F5344CB8AC3E}">
        <p14:creationId xmlns:p14="http://schemas.microsoft.com/office/powerpoint/2010/main" val="300072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990911-818C-4CF0-BBD3-C8B76E283130}" type="slidenum">
              <a:rPr lang="en-US" smtClean="0"/>
              <a:t>1</a:t>
            </a:fld>
            <a:endParaRPr lang="en-US"/>
          </a:p>
        </p:txBody>
      </p:sp>
    </p:spTree>
    <p:extLst>
      <p:ext uri="{BB962C8B-B14F-4D97-AF65-F5344CB8AC3E}">
        <p14:creationId xmlns:p14="http://schemas.microsoft.com/office/powerpoint/2010/main" val="72020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mn-ea"/>
                <a:cs typeface="+mn-cs"/>
              </a:rPr>
              <a:t>Intro: AI is driving transformation across industries and empowering companies to think about their business and how they engage with their customers in completely new ways.  Today I’ll be sharing with you how one of our key solution areas, Knowledge Mining, can help you get tangible benefits for your business.</a:t>
            </a:r>
          </a:p>
        </p:txBody>
      </p:sp>
      <p:sp>
        <p:nvSpPr>
          <p:cNvPr id="4" name="Header Placeholder 3"/>
          <p:cNvSpPr>
            <a:spLocks noGrp="1"/>
          </p:cNvSpPr>
          <p:nvPr>
            <p:ph type="hdr" sz="quarter" idx="10"/>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t>Microsoft Envision 2016</a:t>
            </a:r>
          </a:p>
        </p:txBody>
      </p:sp>
      <p:sp>
        <p:nvSpPr>
          <p:cNvPr id="5" name="Footer Placeholder 4"/>
          <p:cNvSpPr>
            <a:spLocks noGrp="1"/>
          </p:cNvSpPr>
          <p:nvPr>
            <p:ph type="ftr" sz="quarter" idx="11"/>
          </p:nvPr>
        </p:nvSpPr>
        <p:spPr/>
        <p:txBody>
          <a:bodyPr/>
          <a:lstStyle/>
          <a:p>
            <a:pPr marL="0" marR="0" lvl="0" indent="0" algn="l" defTabSz="931467" rtl="0"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12/2/2020 7:59 AM</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sysClr val="windowText" lastClr="000000"/>
              </a:solidFill>
              <a:effectLst/>
              <a:uLnTx/>
              <a:uFillTx/>
              <a:latin typeface="Segoe UI" pitchFamily="34" charset="0"/>
              <a:ea typeface="+mn-ea"/>
              <a:cs typeface="+mn-cs"/>
            </a:endParaRPr>
          </a:p>
        </p:txBody>
      </p:sp>
    </p:spTree>
    <p:extLst>
      <p:ext uri="{BB962C8B-B14F-4D97-AF65-F5344CB8AC3E}">
        <p14:creationId xmlns:p14="http://schemas.microsoft.com/office/powerpoint/2010/main" val="292161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u="none" strike="noStrike"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knowledge mining solution area focuses on this core challenge.  Innovations across vision, speech, language, knowledge, and search mean for the first time it’s possible for our applications to interpret unstructured data in a human-like fashion, and to more deeply understand traditional data in the form of text.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rtl="0" fontAlgn="base"/>
            <a:r>
              <a:rPr lang="en-US" sz="1200" b="0" i="0" u="none" strike="noStrike" kern="1200">
                <a:solidFill>
                  <a:schemeClr val="tx1"/>
                </a:solidFill>
                <a:effectLst/>
                <a:latin typeface="+mn-lt"/>
                <a:ea typeface="+mn-ea"/>
                <a:cs typeface="+mn-cs"/>
              </a:rPr>
              <a:t>Together, search and AI create a unique solution for finding value in your data– in the end helping to help engage customers, transform products, empower employees and improve operations.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A8805A0-45E3-4CC0-A515-BB2E864CD0A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32564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an AI-first approach to content understanding. Cognitive Search is powered by Azure Search with built-in Cognitive Services. It pulls data from a variety of Azure data sources and applies a set of composable cognitive skills which extract knowledge. This knowledge is then organized and stored in a search index enabling new experiences for exploring the data.</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Finding latent knowledge in all data</a:t>
            </a:r>
          </a:p>
          <a:p>
            <a:r>
              <a:rPr lang="en-US" sz="1200" b="0" i="0" u="none" strike="noStrike" kern="1200" dirty="0">
                <a:solidFill>
                  <a:schemeClr val="tx1"/>
                </a:solidFill>
                <a:effectLst/>
                <a:latin typeface="+mn-lt"/>
                <a:ea typeface="+mn-ea"/>
                <a:cs typeface="+mn-cs"/>
              </a:rPr>
              <a:t>Real-world data is messy. It often spans media types (e.g. text documents, PDF files, images, databases), changes constantly, and carries valuable knowledge in ways that is not readily usable. In our team we see the same challenges that emerge from this on a daily basis: our customers apply information retrieval solutions, such as Azure Search- combined with AI models, either pre-built models such as Cognitive Services or custom ones, to extract latent knowledge in their vast data stores.</a:t>
            </a:r>
          </a:p>
          <a:p>
            <a:r>
              <a:rPr lang="en-US" sz="1200" b="1" i="0" u="sng" strike="noStrike" kern="1200" dirty="0">
                <a:solidFill>
                  <a:schemeClr val="tx1"/>
                </a:solidFill>
                <a:effectLst/>
                <a:latin typeface="+mn-lt"/>
                <a:ea typeface="+mn-ea"/>
                <a:cs typeface="+mn-cs"/>
              </a:rPr>
              <a:t>The typical solution pattern for this is a data ingestion, enrichment and exploration model</a:t>
            </a:r>
            <a:r>
              <a:rPr lang="en-US" sz="1200" b="0" i="0" u="none" strike="noStrike" kern="1200" dirty="0">
                <a:solidFill>
                  <a:schemeClr val="tx1"/>
                </a:solidFill>
                <a:effectLst/>
                <a:latin typeface="+mn-lt"/>
                <a:ea typeface="+mn-ea"/>
                <a:cs typeface="+mn-cs"/>
              </a:rPr>
              <a:t>.  Each of these brings its own challenges to the table—from large scale change tracking to file format support, and even composition of multiple AI models. Developers can do this today, but it takes a huge amount of effort, requires branching into multiple unrelated domains (from cracking PDFs to handling AI model composition), and distracts from the primary goal. This is where Cognitive Search comes in.</a:t>
            </a:r>
          </a:p>
          <a:p>
            <a:endParaRPr lang="en-US" dirty="0"/>
          </a:p>
          <a:p>
            <a:r>
              <a:rPr lang="en-US" sz="1200" b="0" i="0" u="none" strike="noStrike" kern="1200" dirty="0">
                <a:solidFill>
                  <a:schemeClr val="tx1"/>
                </a:solidFill>
                <a:effectLst/>
                <a:latin typeface="+mn-lt"/>
                <a:ea typeface="+mn-ea"/>
                <a:cs typeface="+mn-cs"/>
              </a:rPr>
              <a:t>When you use Azure Search, you get direct support for each aspect of the process:</a:t>
            </a:r>
          </a:p>
          <a:p>
            <a:r>
              <a:rPr lang="en-US" sz="1200" b="1" i="0" u="none" strike="noStrike" kern="1200" dirty="0">
                <a:solidFill>
                  <a:schemeClr val="tx1"/>
                </a:solidFill>
                <a:effectLst/>
                <a:latin typeface="+mn-lt"/>
                <a:ea typeface="+mn-ea"/>
                <a:cs typeface="+mn-cs"/>
              </a:rPr>
              <a:t>Ingest:</a:t>
            </a:r>
            <a:r>
              <a:rPr lang="en-US" sz="1200" b="0" i="0" u="none" strike="noStrike" kern="1200" dirty="0">
                <a:solidFill>
                  <a:schemeClr val="tx1"/>
                </a:solidFill>
                <a:effectLst/>
                <a:latin typeface="+mn-lt"/>
                <a:ea typeface="+mn-ea"/>
                <a:cs typeface="+mn-cs"/>
              </a:rPr>
              <a:t> pull data from Azure Blob Storage, SQL DB, </a:t>
            </a:r>
            <a:r>
              <a:rPr lang="en-US" sz="1200" b="0" i="0" u="none" strike="noStrike" kern="1200" dirty="0" err="1">
                <a:solidFill>
                  <a:schemeClr val="tx1"/>
                </a:solidFill>
                <a:effectLst/>
                <a:latin typeface="+mn-lt"/>
                <a:ea typeface="+mn-ea"/>
                <a:cs typeface="+mn-cs"/>
              </a:rPr>
              <a:t>CosmosDB</a:t>
            </a:r>
            <a:r>
              <a:rPr lang="en-US" sz="1200" b="0" i="0" u="none" strike="noStrike" kern="1200" dirty="0">
                <a:solidFill>
                  <a:schemeClr val="tx1"/>
                </a:solidFill>
                <a:effectLst/>
                <a:latin typeface="+mn-lt"/>
                <a:ea typeface="+mn-ea"/>
                <a:cs typeface="+mn-cs"/>
              </a:rPr>
              <a:t>, MySQL, and Table Storage. For unstructured data in Blob Storage, the service not only reads the raw data but also supports extracting contents from several popular file formats such as PDFs and Office documents. The service supports change detection to keep up with changes through incremental processing, without having to go over the entire data set after initial ingestion.</a:t>
            </a:r>
          </a:p>
          <a:p>
            <a:r>
              <a:rPr lang="en-US" sz="1200" b="1" i="0" u="none" strike="noStrike" kern="1200" dirty="0">
                <a:solidFill>
                  <a:schemeClr val="tx1"/>
                </a:solidFill>
                <a:effectLst/>
                <a:latin typeface="+mn-lt"/>
                <a:ea typeface="+mn-ea"/>
                <a:cs typeface="+mn-cs"/>
              </a:rPr>
              <a:t>Enrich:</a:t>
            </a:r>
            <a:r>
              <a:rPr lang="en-US" sz="1200" b="0" i="0" u="none" strike="noStrike" kern="1200" dirty="0">
                <a:solidFill>
                  <a:schemeClr val="tx1"/>
                </a:solidFill>
                <a:effectLst/>
                <a:latin typeface="+mn-lt"/>
                <a:ea typeface="+mn-ea"/>
                <a:cs typeface="+mn-cs"/>
              </a:rPr>
              <a:t> use cognitive skills to augment data as it’s ingested using a powerful composition system. The service integrates with Cognitive Services to offer built-in support for OCR (for print and handwritten text), named entity recognition, key phrase extraction, language detection, image analysis with scene description/tagging capabilities, and more. We also included a webhook-based extensibility mechanism that allows you to add your own cognitive skills while fitting into the rest of the picture for ingestion and composition; custom skills are easy to build as Azure Functions or other tools that can expose webhooks. Knowledge created during enrichment often not only augments individual data items, but also connects entities and facts across different items, different stores and even different media types.</a:t>
            </a:r>
          </a:p>
          <a:p>
            <a:r>
              <a:rPr lang="en-US" sz="1200" b="1" i="0" u="none" strike="noStrike" kern="1200" dirty="0">
                <a:solidFill>
                  <a:schemeClr val="tx1"/>
                </a:solidFill>
                <a:effectLst/>
                <a:latin typeface="+mn-lt"/>
                <a:ea typeface="+mn-ea"/>
                <a:cs typeface="+mn-cs"/>
              </a:rPr>
              <a:t>Explore:</a:t>
            </a:r>
            <a:r>
              <a:rPr lang="en-US" sz="1200" b="0" i="0" u="none" strike="noStrike" kern="1200" dirty="0">
                <a:solidFill>
                  <a:schemeClr val="tx1"/>
                </a:solidFill>
                <a:effectLst/>
                <a:latin typeface="+mn-lt"/>
                <a:ea typeface="+mn-ea"/>
                <a:cs typeface="+mn-cs"/>
              </a:rPr>
              <a:t> the outcome of enrichment is additional knowledge derived from the ingested data combined with the outcome of applying various AI models to it. Different applications will want to surface different exploration experiences over this data. The original data and all annotations produced during enrichment are put in an Azure Search index—a powerful data store that supports keyword search, understands 56 languages, handles structured queries in addition to unstructured search, and offers faceted navigation.  Best of all, the index processes all of this at lightning-fast speeds.</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398463"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79C601B9-5273-467A-8E48-EC9939578C8F}"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12/2/2020 7:59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9398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FA8805A0-45E3-4CC0-A515-BB2E864CD0A9}"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5414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Integrating AI is the way that you can extract more insights from your information.  For example, vision AI services help </a:t>
            </a:r>
            <a:r>
              <a:rPr lang="en-US" sz="1200">
                <a:gradFill>
                  <a:gsLst>
                    <a:gs pos="6364">
                      <a:srgbClr val="3F3F3F"/>
                    </a:gs>
                    <a:gs pos="21818">
                      <a:srgbClr val="3F3F3F"/>
                    </a:gs>
                  </a:gsLst>
                  <a:lin ang="5400000" scaled="0"/>
                </a:gradFill>
                <a:latin typeface="Segoe UI" panose="020B0502040204020203" pitchFamily="34" charset="0"/>
                <a:cs typeface="Segoe UI" panose="020B0502040204020203" pitchFamily="34" charset="0"/>
              </a:rPr>
              <a:t>from faces to feelings, to understand images and video in your information.  Language APIs process text and learn how to recognize what users want.  Knowledge services tap into rich knowledge amassed from the web, academia, or your own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gradFill>
                <a:gsLst>
                  <a:gs pos="6364">
                    <a:srgbClr val="3F3F3F"/>
                  </a:gs>
                  <a:gs pos="21818">
                    <a:srgbClr val="3F3F3F"/>
                  </a:gs>
                </a:gsLst>
                <a:lin ang="5400000" scaled="0"/>
              </a:gradFill>
              <a:latin typeface="Segoe UI" panose="020B0502040204020203" pitchFamily="34" charset="0"/>
              <a:cs typeface="Segoe UI" panose="020B0502040204020203" pitchFamily="34" charset="0"/>
            </a:endParaRPr>
          </a:p>
          <a:p>
            <a:r>
              <a:rPr lang="en-US"/>
              <a:t>In order to deeply understand your information, we’ve connected all the pre-built cognitive services from Microsoft and made them available in this service. Enabling vision and language cognitive services like face detection and key phrase extraction are just a click of a button in the Azure Portal.  And, you can leverage any of Microsoft’s Cognitive Services through a few steps.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783CC-5F22-4CA8-B7C6-D362967C7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571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spend some time exploring a final solution that is powered by Azure Cognitive Search:</a:t>
            </a:r>
          </a:p>
          <a:p>
            <a:endParaRPr lang="en-US"/>
          </a:p>
          <a:p>
            <a:r>
              <a:rPr lang="en-US"/>
              <a:t>[click to JFK file demo]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783CC-5F22-4CA8-B7C6-D362967C7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8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9990911-818C-4CF0-BBD3-C8B76E283130}" type="slidenum">
              <a:rPr lang="en-US" smtClean="0"/>
              <a:t>8</a:t>
            </a:fld>
            <a:endParaRPr lang="en-US"/>
          </a:p>
        </p:txBody>
      </p:sp>
    </p:spTree>
    <p:extLst>
      <p:ext uri="{BB962C8B-B14F-4D97-AF65-F5344CB8AC3E}">
        <p14:creationId xmlns:p14="http://schemas.microsoft.com/office/powerpoint/2010/main" val="613091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We’ll dive a little deeper into how Icertis made their solution possible.  Icertis is a Microsoft partner that’s leading the way in digitizing contracts. Azure Cognitive Search allows them to ingest contracts, extract content, and then find meaning through out of the box services as well as custom models. By helping companies better understand and manage their contractual obligations, Icertis &amp; Azure Cognitive Search helps improve compliance, reduce risk, and streamline operations.  Let’s walk through how they made it possible.</a:t>
            </a:r>
          </a:p>
          <a:p>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4783CC-5F22-4CA8-B7C6-D362967C75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5341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a:t>Speaker name or subtitle</a:t>
            </a:r>
          </a:p>
        </p:txBody>
      </p:sp>
      <p:pic>
        <p:nvPicPr>
          <p:cNvPr id="6" name="Picture 5">
            <a:extLst>
              <a:ext uri="{FF2B5EF4-FFF2-40B4-BE49-F238E27FC236}">
                <a16:creationId xmlns:a16="http://schemas.microsoft.com/office/drawing/2014/main" id="{D112DACC-3558-4EAF-B807-7C520DCF91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1471789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350938"/>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9628A1-6D0B-4C49-9848-3A328EDFE13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899866"/>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a:t>Speaker name</a:t>
            </a:r>
          </a:p>
        </p:txBody>
      </p:sp>
    </p:spTree>
    <p:extLst>
      <p:ext uri="{BB962C8B-B14F-4D97-AF65-F5344CB8AC3E}">
        <p14:creationId xmlns:p14="http://schemas.microsoft.com/office/powerpoint/2010/main" val="883326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137640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lide Number Placeholder 4"/>
          <p:cNvSpPr>
            <a:spLocks noGrp="1"/>
          </p:cNvSpPr>
          <p:nvPr>
            <p:ph type="sldNum" sz="quarter" idx="4"/>
          </p:nvPr>
        </p:nvSpPr>
        <p:spPr>
          <a:xfrm>
            <a:off x="343940" y="6471673"/>
            <a:ext cx="2844904" cy="364224"/>
          </a:xfrm>
          <a:prstGeom prst="rect">
            <a:avLst/>
          </a:prstGeom>
        </p:spPr>
        <p:txBody>
          <a:bodyPr vert="horz" lIns="91440" tIns="45720" rIns="91440" bIns="45720" rtlCol="0" anchor="ctr"/>
          <a:lstStyle>
            <a:lvl1pPr algn="l">
              <a:defRPr sz="1175">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147886408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76292435"/>
      </p:ext>
    </p:extLst>
  </p:cSld>
  <p:clrMap bg1="lt1" tx1="dk1" bg2="lt2" tx2="dk2" accent1="accent1" accent2="accent2" accent3="accent3" accent4="accent4" accent5="accent5" accent6="accent6" hlink="hlink" folHlink="folHlink"/>
  <p:sldLayoutIdLst>
    <p:sldLayoutId id="2147483662" r:id="rId1"/>
  </p:sldLayoutIdLst>
  <p:transition>
    <p:fade/>
  </p:transition>
  <p:hf sldNum="0" hdr="0" ftr="0" dt="0"/>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5"/>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71163524"/>
      </p:ext>
    </p:extLst>
  </p:cSld>
  <p:clrMap bg1="lt1" tx1="dk1" bg2="lt2" tx2="dk2" accent1="accent1" accent2="accent2" accent3="accent3" accent4="accent4" accent5="accent5" accent6="accent6" hlink="hlink" folHlink="folHlink"/>
  <p:sldLayoutIdLst>
    <p:sldLayoutId id="2147483795" r:id="rId1"/>
    <p:sldLayoutId id="2147483800" r:id="rId2"/>
    <p:sldLayoutId id="2147483801" r:id="rId3"/>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3"/>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3" y="1189178"/>
            <a:ext cx="11653522" cy="211733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2" name="Group 11"/>
          <p:cNvGrpSpPr/>
          <p:nvPr userDrawn="1"/>
        </p:nvGrpSpPr>
        <p:grpSpPr>
          <a:xfrm>
            <a:off x="12284342" y="34592"/>
            <a:ext cx="309874" cy="6788823"/>
            <a:chOff x="12519377" y="-15171"/>
            <a:chExt cx="349955" cy="5130095"/>
          </a:xfrm>
        </p:grpSpPr>
        <p:sp>
          <p:nvSpPr>
            <p:cNvPr id="3" name="Rectangle 2"/>
            <p:cNvSpPr/>
            <p:nvPr userDrawn="1"/>
          </p:nvSpPr>
          <p:spPr bwMode="auto">
            <a:xfrm>
              <a:off x="12519377" y="-15171"/>
              <a:ext cx="349955" cy="620889"/>
            </a:xfrm>
            <a:prstGeom prst="rect">
              <a:avLst/>
            </a:prstGeom>
            <a:solidFill>
              <a:schemeClr val="bg1"/>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userDrawn="1"/>
          </p:nvSpPr>
          <p:spPr bwMode="auto">
            <a:xfrm>
              <a:off x="12519377" y="629001"/>
              <a:ext cx="349955" cy="62088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userDrawn="1"/>
          </p:nvSpPr>
          <p:spPr bwMode="auto">
            <a:xfrm>
              <a:off x="12519377" y="1273173"/>
              <a:ext cx="349955" cy="6208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auto">
            <a:xfrm>
              <a:off x="12519377" y="1917345"/>
              <a:ext cx="349955" cy="62088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userDrawn="1"/>
          </p:nvSpPr>
          <p:spPr bwMode="auto">
            <a:xfrm>
              <a:off x="12519377" y="2561517"/>
              <a:ext cx="349955" cy="62088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userDrawn="1"/>
          </p:nvSpPr>
          <p:spPr bwMode="auto">
            <a:xfrm>
              <a:off x="12519377" y="3205689"/>
              <a:ext cx="349955" cy="62088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userDrawn="1"/>
          </p:nvSpPr>
          <p:spPr bwMode="auto">
            <a:xfrm>
              <a:off x="12519377" y="3849861"/>
              <a:ext cx="349955" cy="62088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userDrawn="1"/>
          </p:nvSpPr>
          <p:spPr bwMode="auto">
            <a:xfrm>
              <a:off x="12519377" y="4494035"/>
              <a:ext cx="349955" cy="62088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3949" fontAlgn="base">
                <a:lnSpc>
                  <a:spcPct val="90000"/>
                </a:lnSpc>
                <a:spcBef>
                  <a:spcPct val="0"/>
                </a:spcBef>
                <a:spcAft>
                  <a:spcPct val="0"/>
                </a:spcAft>
              </a:pPr>
              <a:endParaRPr lang="en-US" sz="2353"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891275927"/>
      </p:ext>
    </p:extLst>
  </p:cSld>
  <p:clrMap bg1="lt1" tx1="dk1" bg2="lt2" tx2="dk2" accent1="accent1" accent2="accent2" accent3="accent3" accent4="accent4" accent5="accent5" accent6="accent6" hlink="hlink" folHlink="folHlink"/>
  <p:transition>
    <p:fade/>
  </p:transition>
  <p:hf sldNum="0" hdr="0" ftr="0" dt="0"/>
  <p:txStyles>
    <p:titleStyle>
      <a:lvl1pPr algn="l" defTabSz="914213" rtl="0" eaLnBrk="1" latinLnBrk="0" hangingPunct="1">
        <a:lnSpc>
          <a:spcPct val="90000"/>
        </a:lnSpc>
        <a:spcBef>
          <a:spcPct val="0"/>
        </a:spcBef>
        <a:buNone/>
        <a:defRPr lang="en-US" sz="4704" b="0" kern="1200" cap="none" spc="-100" baseline="0" dirty="0" smtClean="0">
          <a:ln w="3175">
            <a:noFill/>
          </a:ln>
          <a:solidFill>
            <a:srgbClr val="3F3F3F"/>
          </a:solidFill>
          <a:effectLst/>
          <a:latin typeface="+mj-lt"/>
          <a:ea typeface="+mn-ea"/>
          <a:cs typeface="Segoe UI Semibold" panose="020B0702040204020203" pitchFamily="34" charset="0"/>
        </a:defRPr>
      </a:lvl1pPr>
    </p:titleStyle>
    <p:bodyStyle>
      <a:lvl1pPr marL="0" marR="0" indent="0" algn="l" defTabSz="914213" rtl="0" eaLnBrk="1" fontAlgn="auto" latinLnBrk="0" hangingPunct="1">
        <a:lnSpc>
          <a:spcPct val="90000"/>
        </a:lnSpc>
        <a:spcBef>
          <a:spcPct val="20000"/>
        </a:spcBef>
        <a:spcAft>
          <a:spcPts val="0"/>
        </a:spcAft>
        <a:buClrTx/>
        <a:buSzPct val="90000"/>
        <a:buFont typeface="Arial" pitchFamily="34" charset="0"/>
        <a:buNone/>
        <a:tabLst/>
        <a:defRPr sz="3920" kern="1200" spc="0" baseline="0">
          <a:gradFill>
            <a:gsLst>
              <a:gs pos="1250">
                <a:schemeClr val="tx2"/>
              </a:gs>
              <a:gs pos="100000">
                <a:schemeClr val="tx1"/>
              </a:gs>
            </a:gsLst>
            <a:lin ang="5400000" scaled="0"/>
          </a:gradFill>
          <a:latin typeface="Segoe UI Light" panose="020B0502040204020203" pitchFamily="34" charset="0"/>
          <a:ea typeface="+mn-ea"/>
          <a:cs typeface="Segoe UI Light" panose="020B0502040204020203" pitchFamily="34" charset="0"/>
        </a:defRPr>
      </a:lvl1pPr>
      <a:lvl2pPr marL="336089" marR="0" indent="0" algn="l" defTabSz="914213" rtl="0" eaLnBrk="1" fontAlgn="auto" latinLnBrk="0" hangingPunct="1">
        <a:lnSpc>
          <a:spcPct val="90000"/>
        </a:lnSpc>
        <a:spcBef>
          <a:spcPct val="20000"/>
        </a:spcBef>
        <a:spcAft>
          <a:spcPts val="0"/>
        </a:spcAft>
        <a:buClrTx/>
        <a:buSzPct val="90000"/>
        <a:buFont typeface="Arial" pitchFamily="34" charset="0"/>
        <a:buNone/>
        <a:tabLst/>
        <a:defRPr sz="2353"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2pPr>
      <a:lvl3pPr marL="560147" marR="0" indent="0" algn="l" defTabSz="914213"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3pPr>
      <a:lvl4pPr marL="784208" marR="0" indent="0" algn="l" defTabSz="914213" rtl="0" eaLnBrk="1" fontAlgn="auto" latinLnBrk="0" hangingPunct="1">
        <a:lnSpc>
          <a:spcPct val="90000"/>
        </a:lnSpc>
        <a:spcBef>
          <a:spcPct val="20000"/>
        </a:spcBef>
        <a:spcAft>
          <a:spcPts val="0"/>
        </a:spcAft>
        <a:buClrTx/>
        <a:buSzPct val="90000"/>
        <a:buFont typeface="Arial" pitchFamily="34" charset="0"/>
        <a:buNone/>
        <a:tabLst/>
        <a:defRPr sz="1766"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4pPr>
      <a:lvl5pPr marL="1008266" marR="0" indent="0" algn="l" defTabSz="914213" rtl="0" eaLnBrk="1" fontAlgn="auto" latinLnBrk="0" hangingPunct="1">
        <a:lnSpc>
          <a:spcPct val="90000"/>
        </a:lnSpc>
        <a:spcBef>
          <a:spcPct val="20000"/>
        </a:spcBef>
        <a:spcAft>
          <a:spcPts val="0"/>
        </a:spcAft>
        <a:buClrTx/>
        <a:buSzPct val="90000"/>
        <a:buFont typeface="Arial" pitchFamily="34" charset="0"/>
        <a:buNone/>
        <a:tabLst/>
        <a:defRPr sz="1766" kern="1200" spc="0" baseline="0">
          <a:gradFill>
            <a:gsLst>
              <a:gs pos="1250">
                <a:schemeClr val="tx2"/>
              </a:gs>
              <a:gs pos="100000">
                <a:schemeClr val="tx1"/>
              </a:gs>
            </a:gsLst>
            <a:lin ang="5400000" scaled="0"/>
          </a:gradFill>
          <a:latin typeface="Segoe UI Semilight" panose="020B0402040204020203" pitchFamily="34" charset="0"/>
          <a:ea typeface="+mn-ea"/>
          <a:cs typeface="Segoe UI Semilight" panose="020B0402040204020203" pitchFamily="34" charset="0"/>
        </a:defRPr>
      </a:lvl5pPr>
      <a:lvl6pPr marL="2514088" indent="-228554" algn="l" defTabSz="91421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95" indent="-228554" algn="l" defTabSz="91421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303" indent="-228554" algn="l" defTabSz="91421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410" indent="-228554" algn="l" defTabSz="91421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13" rtl="0" eaLnBrk="1" latinLnBrk="0" hangingPunct="1">
        <a:defRPr sz="1766" kern="1200">
          <a:solidFill>
            <a:schemeClr val="tx1"/>
          </a:solidFill>
          <a:latin typeface="+mn-lt"/>
          <a:ea typeface="+mn-ea"/>
          <a:cs typeface="+mn-cs"/>
        </a:defRPr>
      </a:lvl1pPr>
      <a:lvl2pPr marL="457106" algn="l" defTabSz="914213" rtl="0" eaLnBrk="1" latinLnBrk="0" hangingPunct="1">
        <a:defRPr sz="1766" kern="1200">
          <a:solidFill>
            <a:schemeClr val="tx1"/>
          </a:solidFill>
          <a:latin typeface="+mn-lt"/>
          <a:ea typeface="+mn-ea"/>
          <a:cs typeface="+mn-cs"/>
        </a:defRPr>
      </a:lvl2pPr>
      <a:lvl3pPr marL="914213" algn="l" defTabSz="914213" rtl="0" eaLnBrk="1" latinLnBrk="0" hangingPunct="1">
        <a:defRPr sz="1766" kern="1200">
          <a:solidFill>
            <a:schemeClr val="tx1"/>
          </a:solidFill>
          <a:latin typeface="+mn-lt"/>
          <a:ea typeface="+mn-ea"/>
          <a:cs typeface="+mn-cs"/>
        </a:defRPr>
      </a:lvl3pPr>
      <a:lvl4pPr marL="1371321" algn="l" defTabSz="914213" rtl="0" eaLnBrk="1" latinLnBrk="0" hangingPunct="1">
        <a:defRPr sz="1766" kern="1200">
          <a:solidFill>
            <a:schemeClr val="tx1"/>
          </a:solidFill>
          <a:latin typeface="+mn-lt"/>
          <a:ea typeface="+mn-ea"/>
          <a:cs typeface="+mn-cs"/>
        </a:defRPr>
      </a:lvl4pPr>
      <a:lvl5pPr marL="1828428" algn="l" defTabSz="914213" rtl="0" eaLnBrk="1" latinLnBrk="0" hangingPunct="1">
        <a:defRPr sz="1766" kern="1200">
          <a:solidFill>
            <a:schemeClr val="tx1"/>
          </a:solidFill>
          <a:latin typeface="+mn-lt"/>
          <a:ea typeface="+mn-ea"/>
          <a:cs typeface="+mn-cs"/>
        </a:defRPr>
      </a:lvl5pPr>
      <a:lvl6pPr marL="2285536" algn="l" defTabSz="914213" rtl="0" eaLnBrk="1" latinLnBrk="0" hangingPunct="1">
        <a:defRPr sz="1766" kern="1200">
          <a:solidFill>
            <a:schemeClr val="tx1"/>
          </a:solidFill>
          <a:latin typeface="+mn-lt"/>
          <a:ea typeface="+mn-ea"/>
          <a:cs typeface="+mn-cs"/>
        </a:defRPr>
      </a:lvl6pPr>
      <a:lvl7pPr marL="2742642" algn="l" defTabSz="914213" rtl="0" eaLnBrk="1" latinLnBrk="0" hangingPunct="1">
        <a:defRPr sz="1766" kern="1200">
          <a:solidFill>
            <a:schemeClr val="tx1"/>
          </a:solidFill>
          <a:latin typeface="+mn-lt"/>
          <a:ea typeface="+mn-ea"/>
          <a:cs typeface="+mn-cs"/>
        </a:defRPr>
      </a:lvl7pPr>
      <a:lvl8pPr marL="3199748" algn="l" defTabSz="914213" rtl="0" eaLnBrk="1" latinLnBrk="0" hangingPunct="1">
        <a:defRPr sz="1766" kern="1200">
          <a:solidFill>
            <a:schemeClr val="tx1"/>
          </a:solidFill>
          <a:latin typeface="+mn-lt"/>
          <a:ea typeface="+mn-ea"/>
          <a:cs typeface="+mn-cs"/>
        </a:defRPr>
      </a:lvl8pPr>
      <a:lvl9pPr marL="3656856" algn="l" defTabSz="914213" rtl="0" eaLnBrk="1" latinLnBrk="0" hangingPunct="1">
        <a:defRPr sz="176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68">
          <p15:clr>
            <a:srgbClr val="5ACBF0"/>
          </p15:clr>
        </p15:guide>
        <p15:guide id="3" pos="696">
          <p15:clr>
            <a:srgbClr val="5ACBF0"/>
          </p15:clr>
        </p15:guide>
        <p15:guide id="4" pos="1272">
          <p15:clr>
            <a:srgbClr val="5ACBF0"/>
          </p15:clr>
        </p15:guide>
        <p15:guide id="5" pos="1848">
          <p15:clr>
            <a:srgbClr val="5ACBF0"/>
          </p15:clr>
        </p15:guide>
        <p15:guide id="6" pos="2400">
          <p15:clr>
            <a:srgbClr val="5ACBF0"/>
          </p15:clr>
        </p15:guide>
        <p15:guide id="7" pos="2976">
          <p15:clr>
            <a:srgbClr val="5ACBF0"/>
          </p15:clr>
        </p15:guide>
        <p15:guide id="8" pos="3552">
          <p15:clr>
            <a:srgbClr val="5ACBF0"/>
          </p15:clr>
        </p15:guide>
        <p15:guide id="9" pos="4128">
          <p15:clr>
            <a:srgbClr val="5ACBF0"/>
          </p15:clr>
        </p15:guide>
        <p15:guide id="10" pos="4704">
          <p15:clr>
            <a:srgbClr val="5ACBF0"/>
          </p15:clr>
        </p15:guide>
        <p15:guide id="11" pos="5280">
          <p15:clr>
            <a:srgbClr val="5ACBF0"/>
          </p15:clr>
        </p15:guide>
        <p15:guide id="12" pos="5856">
          <p15:clr>
            <a:srgbClr val="5ACBF0"/>
          </p15:clr>
        </p15:guide>
        <p15:guide id="13" pos="6432">
          <p15:clr>
            <a:srgbClr val="5ACBF0"/>
          </p15:clr>
        </p15:guide>
        <p15:guide id="14" pos="7008">
          <p15:clr>
            <a:srgbClr val="5ACBF0"/>
          </p15:clr>
        </p15:guide>
        <p15:guide id="15" pos="7525">
          <p15:clr>
            <a:srgbClr val="5ACBF0"/>
          </p15:clr>
        </p15:guide>
        <p15:guide id="16" pos="280">
          <p15:clr>
            <a:srgbClr val="C35EA4"/>
          </p15:clr>
        </p15:guide>
        <p15:guide id="17" pos="7400">
          <p15:clr>
            <a:srgbClr val="C35EA4"/>
          </p15:clr>
        </p15:guide>
        <p15:guide id="18" orient="horz" pos="720">
          <p15:clr>
            <a:srgbClr val="5ACBF0"/>
          </p15:clr>
        </p15:guide>
        <p15:guide id="19" orient="horz" pos="1296">
          <p15:clr>
            <a:srgbClr val="5ACBF0"/>
          </p15:clr>
        </p15:guide>
        <p15:guide id="20" orient="horz" pos="1872">
          <p15:clr>
            <a:srgbClr val="5ACBF0"/>
          </p15:clr>
        </p15:guide>
        <p15:guide id="21" orient="horz" pos="2448">
          <p15:clr>
            <a:srgbClr val="5ACBF0"/>
          </p15:clr>
        </p15:guide>
        <p15:guide id="22" orient="horz" pos="3024">
          <p15:clr>
            <a:srgbClr val="5ACBF0"/>
          </p15:clr>
        </p15:guide>
        <p15:guide id="23" orient="horz" pos="3600">
          <p15:clr>
            <a:srgbClr val="5ACBF0"/>
          </p15:clr>
        </p15:guide>
        <p15:guide id="24" orient="horz" pos="4219">
          <p15:clr>
            <a:srgbClr val="5ACBF0"/>
          </p15:clr>
        </p15:guide>
        <p15:guide id="25" orient="horz" pos="288">
          <p15:clr>
            <a:srgbClr val="C35EA4"/>
          </p15:clr>
        </p15:guide>
        <p15:guide id="26" orient="horz" pos="4040">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EF9BD-F5B9-4CA8-8B3A-F86A9FB42E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AE944CE-E7FA-4425-856E-9BC401CEA5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6D0F3D90-5BB0-4499-BE16-357892BE99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00DB3-0ECB-4703-9822-B4C53697956E}" type="datetimeFigureOut">
              <a:rPr lang="nl-BE" smtClean="0"/>
              <a:t>2/12/2020</a:t>
            </a:fld>
            <a:endParaRPr lang="nl-BE"/>
          </a:p>
        </p:txBody>
      </p:sp>
      <p:sp>
        <p:nvSpPr>
          <p:cNvPr id="5" name="Footer Placeholder 4">
            <a:extLst>
              <a:ext uri="{FF2B5EF4-FFF2-40B4-BE49-F238E27FC236}">
                <a16:creationId xmlns:a16="http://schemas.microsoft.com/office/drawing/2014/main" id="{CA47A09A-EAE1-40D2-86F1-FDD9A8F141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a:extLst>
              <a:ext uri="{FF2B5EF4-FFF2-40B4-BE49-F238E27FC236}">
                <a16:creationId xmlns:a16="http://schemas.microsoft.com/office/drawing/2014/main" id="{691D3B73-9B42-4A16-9DE7-6C5923BEA9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881E7-8E25-4A99-B97A-01635A93F265}" type="slidenum">
              <a:rPr lang="nl-BE" smtClean="0"/>
              <a:t>‹#›</a:t>
            </a:fld>
            <a:endParaRPr lang="nl-BE"/>
          </a:p>
        </p:txBody>
      </p:sp>
    </p:spTree>
    <p:extLst>
      <p:ext uri="{BB962C8B-B14F-4D97-AF65-F5344CB8AC3E}">
        <p14:creationId xmlns:p14="http://schemas.microsoft.com/office/powerpoint/2010/main" val="2799645528"/>
      </p:ext>
    </p:extLst>
  </p:cSld>
  <p:clrMap bg1="lt1" tx1="dk1" bg2="lt2" tx2="dk2" accent1="accent1" accent2="accent2" accent3="accent3" accent4="accent4" accent5="accent5" accent6="accent6" hlink="hlink" folHlink="folHlink"/>
  <p:sldLayoutIdLst>
    <p:sldLayoutId id="214748378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2" y="1189179"/>
            <a:ext cx="11653521" cy="2103331"/>
          </a:xfrm>
          <a:prstGeom prst="rect">
            <a:avLst/>
          </a:prstGeom>
        </p:spPr>
        <p:txBody>
          <a:bodyPr vert="horz" wrap="square" lIns="182880" tIns="91440" rIns="91440" bIns="9144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343940" y="6471673"/>
            <a:ext cx="2844904" cy="364224"/>
          </a:xfrm>
          <a:prstGeom prst="rect">
            <a:avLst/>
          </a:prstGeom>
        </p:spPr>
        <p:txBody>
          <a:bodyPr vert="horz" lIns="91440" tIns="45720" rIns="91440" bIns="45720" rtlCol="0" anchor="ctr"/>
          <a:lstStyle>
            <a:lvl1pPr algn="l">
              <a:defRPr sz="1175">
                <a:solidFill>
                  <a:schemeClr val="tx1">
                    <a:tint val="75000"/>
                  </a:schemeClr>
                </a:solidFill>
              </a:defRPr>
            </a:lvl1pPr>
          </a:lstStyle>
          <a:p>
            <a:fld id="{0E05EA2D-13DB-4BA1-9DA1-8ED54A2EECC2}" type="slidenum">
              <a:rPr lang="en-US" smtClean="0"/>
              <a:pPr/>
              <a:t>‹#›</a:t>
            </a:fld>
            <a:endParaRPr lang="en-US"/>
          </a:p>
        </p:txBody>
      </p:sp>
    </p:spTree>
    <p:extLst>
      <p:ext uri="{BB962C8B-B14F-4D97-AF65-F5344CB8AC3E}">
        <p14:creationId xmlns:p14="http://schemas.microsoft.com/office/powerpoint/2010/main" val="930450279"/>
      </p:ext>
    </p:extLst>
  </p:cSld>
  <p:clrMap bg1="lt1" tx1="dk1" bg2="lt2" tx2="dk2" accent1="accent1" accent2="accent2" accent3="accent3" accent4="accent4" accent5="accent5" accent6="accent6" hlink="hlink" folHlink="folHlink"/>
  <p:sldLayoutIdLst>
    <p:sldLayoutId id="2147483691" r:id="rId1"/>
  </p:sldLayoutIdLst>
  <p:transition>
    <p:fade/>
  </p:transition>
  <p:hf hdr="0" dt="0"/>
  <p:txStyles>
    <p:titleStyle>
      <a:lvl1pPr algn="l" defTabSz="914192" rtl="0" eaLnBrk="1" latinLnBrk="0" hangingPunct="1">
        <a:lnSpc>
          <a:spcPct val="90000"/>
        </a:lnSpc>
        <a:spcBef>
          <a:spcPct val="0"/>
        </a:spcBef>
        <a:buNone/>
        <a:defRPr lang="en-US" sz="4117" b="0" kern="1200" cap="none" spc="-100" baseline="0" dirty="0" smtClean="0">
          <a:ln w="3175">
            <a:noFill/>
          </a:ln>
          <a:solidFill>
            <a:schemeClr val="tx1"/>
          </a:solidFill>
          <a:effectLst/>
          <a:latin typeface="+mj-lt"/>
          <a:ea typeface="+mn-ea"/>
          <a:cs typeface="Segoe UI" pitchFamily="34" charset="0"/>
        </a:defRPr>
      </a:lvl1pPr>
    </p:titleStyle>
    <p:bodyStyle>
      <a:lvl1pPr marL="336080" marR="0" indent="-336080" algn="l" defTabSz="914192" rtl="0" eaLnBrk="1" fontAlgn="auto" latinLnBrk="0" hangingPunct="1">
        <a:lnSpc>
          <a:spcPct val="95000"/>
        </a:lnSpc>
        <a:spcBef>
          <a:spcPts val="0"/>
        </a:spcBef>
        <a:spcAft>
          <a:spcPts val="1175"/>
        </a:spcAft>
        <a:buClrTx/>
        <a:buSzPct val="90000"/>
        <a:buFont typeface="Arial" pitchFamily="34" charset="0"/>
        <a:buChar char="•"/>
        <a:tabLst/>
        <a:defRPr sz="2745" kern="1200" spc="0" baseline="0">
          <a:solidFill>
            <a:schemeClr val="tx1"/>
          </a:solidFill>
          <a:latin typeface="+mj-lt"/>
          <a:ea typeface="+mn-ea"/>
          <a:cs typeface="+mn-cs"/>
        </a:defRPr>
      </a:lvl1pPr>
      <a:lvl2pPr marL="572581" marR="0" indent="-236500" algn="l" defTabSz="914192" rtl="0" eaLnBrk="1" fontAlgn="auto" latinLnBrk="0" hangingPunct="1">
        <a:lnSpc>
          <a:spcPct val="95000"/>
        </a:lnSpc>
        <a:spcBef>
          <a:spcPts val="0"/>
        </a:spcBef>
        <a:spcAft>
          <a:spcPts val="1175"/>
        </a:spcAft>
        <a:buClrTx/>
        <a:buSzPct val="90000"/>
        <a:buFont typeface="Arial" pitchFamily="34" charset="0"/>
        <a:buChar char="•"/>
        <a:tabLst/>
        <a:defRPr sz="1568" kern="1200" spc="0" baseline="0">
          <a:solidFill>
            <a:schemeClr val="tx1"/>
          </a:solidFill>
          <a:latin typeface="+mn-lt"/>
          <a:ea typeface="+mn-ea"/>
          <a:cs typeface="+mn-cs"/>
        </a:defRPr>
      </a:lvl2pPr>
      <a:lvl3pPr marL="784187" marR="0" indent="-224054" algn="l" defTabSz="914192" rtl="0" eaLnBrk="1" fontAlgn="auto" latinLnBrk="0" hangingPunct="1">
        <a:lnSpc>
          <a:spcPct val="95000"/>
        </a:lnSpc>
        <a:spcBef>
          <a:spcPts val="0"/>
        </a:spcBef>
        <a:spcAft>
          <a:spcPts val="1175"/>
        </a:spcAft>
        <a:buClrTx/>
        <a:buSzPct val="90000"/>
        <a:buFont typeface="Arial" pitchFamily="34" charset="0"/>
        <a:buChar char="•"/>
        <a:tabLst/>
        <a:defRPr sz="1568" kern="1200" spc="0" baseline="0">
          <a:solidFill>
            <a:schemeClr val="tx1"/>
          </a:solidFill>
          <a:latin typeface="+mn-lt"/>
          <a:ea typeface="+mn-ea"/>
          <a:cs typeface="+mn-cs"/>
        </a:defRPr>
      </a:lvl3pPr>
      <a:lvl4pPr marL="1008241" marR="0" indent="-224054" algn="l" defTabSz="914192" rtl="0" eaLnBrk="1" fontAlgn="auto" latinLnBrk="0" hangingPunct="1">
        <a:lnSpc>
          <a:spcPct val="95000"/>
        </a:lnSpc>
        <a:spcBef>
          <a:spcPts val="0"/>
        </a:spcBef>
        <a:spcAft>
          <a:spcPts val="1175"/>
        </a:spcAft>
        <a:buClrTx/>
        <a:buSzPct val="90000"/>
        <a:buFont typeface="Arial" pitchFamily="34" charset="0"/>
        <a:buChar char="•"/>
        <a:tabLst/>
        <a:defRPr sz="1568" kern="1200" spc="0" baseline="0">
          <a:solidFill>
            <a:schemeClr val="tx1"/>
          </a:solidFill>
          <a:latin typeface="+mn-lt"/>
          <a:ea typeface="+mn-ea"/>
          <a:cs typeface="+mn-cs"/>
        </a:defRPr>
      </a:lvl4pPr>
      <a:lvl5pPr marL="1232294" marR="0" indent="-224054" algn="l" defTabSz="914192" rtl="0" eaLnBrk="1" fontAlgn="auto" latinLnBrk="0" hangingPunct="1">
        <a:lnSpc>
          <a:spcPct val="95000"/>
        </a:lnSpc>
        <a:spcBef>
          <a:spcPts val="0"/>
        </a:spcBef>
        <a:spcAft>
          <a:spcPts val="1175"/>
        </a:spcAft>
        <a:buClrTx/>
        <a:buSzPct val="90000"/>
        <a:buFont typeface="Arial" pitchFamily="34" charset="0"/>
        <a:buChar char="•"/>
        <a:tabLst/>
        <a:defRPr sz="1568" kern="1200" spc="0" baseline="0">
          <a:solidFill>
            <a:schemeClr val="tx1"/>
          </a:soli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6" pos="269">
          <p15:clr>
            <a:srgbClr val="C35EA4"/>
          </p15:clr>
        </p15:guide>
        <p15:guide id="17" pos="7565">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258">
          <p15:clr>
            <a:srgbClr val="C35EA4"/>
          </p15:clr>
        </p15:guide>
        <p15:guide id="26" orient="horz" pos="4032">
          <p15:clr>
            <a:srgbClr val="C35EA4"/>
          </p15:clr>
        </p15:guide>
        <p15:guide id="27" orient="horz" pos="523">
          <p15:clr>
            <a:srgbClr val="C35EA4"/>
          </p15:clr>
        </p15:guide>
        <p15:guide id="28" orient="horz" pos="85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ailab.microsoft.com/experiments/7d6b0652-51dc-440d-a12a-481f2852514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5942-16B4-45BF-9CB5-341514A058B6}"/>
              </a:ext>
            </a:extLst>
          </p:cNvPr>
          <p:cNvSpPr>
            <a:spLocks noGrp="1"/>
          </p:cNvSpPr>
          <p:nvPr>
            <p:ph type="title"/>
          </p:nvPr>
        </p:nvSpPr>
        <p:spPr>
          <a:xfrm>
            <a:off x="236806" y="2130904"/>
            <a:ext cx="4936237" cy="1183875"/>
          </a:xfrm>
        </p:spPr>
        <p:txBody>
          <a:bodyPr/>
          <a:lstStyle/>
          <a:p>
            <a:r>
              <a:rPr lang="en-US" dirty="0"/>
              <a:t>Knowledge Mining with </a:t>
            </a:r>
            <a:br>
              <a:rPr lang="en-US" dirty="0"/>
            </a:br>
            <a:r>
              <a:rPr lang="en-US" dirty="0"/>
              <a:t>Azure Cognitive Search</a:t>
            </a:r>
          </a:p>
        </p:txBody>
      </p:sp>
      <p:sp>
        <p:nvSpPr>
          <p:cNvPr id="3" name="Text Placeholder 2">
            <a:extLst>
              <a:ext uri="{FF2B5EF4-FFF2-40B4-BE49-F238E27FC236}">
                <a16:creationId xmlns:a16="http://schemas.microsoft.com/office/drawing/2014/main" id="{DF389DF5-512D-4980-A00D-04087F7627CB}"/>
              </a:ext>
            </a:extLst>
          </p:cNvPr>
          <p:cNvSpPr>
            <a:spLocks noGrp="1"/>
          </p:cNvSpPr>
          <p:nvPr>
            <p:ph type="body" sz="quarter" idx="12"/>
          </p:nvPr>
        </p:nvSpPr>
        <p:spPr>
          <a:xfrm>
            <a:off x="192258" y="3962400"/>
            <a:ext cx="5097194" cy="1846659"/>
          </a:xfrm>
        </p:spPr>
        <p:txBody>
          <a:bodyPr vert="horz" wrap="square" lIns="0" tIns="0" rIns="0" bIns="0" rtlCol="0" anchor="t">
            <a:spAutoFit/>
          </a:bodyPr>
          <a:lstStyle/>
          <a:p>
            <a:r>
              <a:rPr lang="en-US" dirty="0"/>
              <a:t>Randy Thurman</a:t>
            </a:r>
          </a:p>
          <a:p>
            <a:endParaRPr lang="en-US" dirty="0"/>
          </a:p>
          <a:p>
            <a:r>
              <a:rPr lang="en-US" dirty="0"/>
              <a:t>Advanced Analytics and Artificial Intelligence </a:t>
            </a:r>
          </a:p>
          <a:p>
            <a:r>
              <a:rPr lang="en-US" dirty="0"/>
              <a:t>Cloud Solution Architect</a:t>
            </a:r>
          </a:p>
          <a:p>
            <a:endParaRPr lang="en-US" dirty="0"/>
          </a:p>
          <a:p>
            <a:r>
              <a:rPr lang="en-US" dirty="0"/>
              <a:t>12/1/2020</a:t>
            </a:r>
          </a:p>
        </p:txBody>
      </p:sp>
      <p:sp>
        <p:nvSpPr>
          <p:cNvPr id="9" name="Rectangle 8">
            <a:extLst>
              <a:ext uri="{FF2B5EF4-FFF2-40B4-BE49-F238E27FC236}">
                <a16:creationId xmlns:a16="http://schemas.microsoft.com/office/drawing/2014/main" id="{2DEB96B9-FC3F-4523-B8ED-7D0FF561FBEB}"/>
              </a:ext>
            </a:extLst>
          </p:cNvPr>
          <p:cNvSpPr/>
          <p:nvPr/>
        </p:nvSpPr>
        <p:spPr>
          <a:xfrm>
            <a:off x="269240" y="6433064"/>
            <a:ext cx="1483098" cy="240130"/>
          </a:xfrm>
          <a:prstGeom prst="rect">
            <a:avLst/>
          </a:prstGeom>
        </p:spPr>
        <p:txBody>
          <a:bodyPr wrap="none">
            <a:spAutoFit/>
          </a:bodyPr>
          <a:lstStyle/>
          <a:p>
            <a:pPr marL="0" marR="0" lvl="0" indent="0" algn="l" defTabSz="914202" rtl="0" eaLnBrk="1" fontAlgn="base" latinLnBrk="0" hangingPunct="1">
              <a:lnSpc>
                <a:spcPct val="90000"/>
              </a:lnSpc>
              <a:spcBef>
                <a:spcPct val="0"/>
              </a:spcBef>
              <a:spcAft>
                <a:spcPts val="588"/>
              </a:spcAft>
              <a:buClrTx/>
              <a:buSzTx/>
              <a:buFontTx/>
              <a:buNone/>
              <a:tabLst/>
              <a:defRPr/>
            </a:pPr>
            <a:r>
              <a:rPr kumimoji="0" lang="en-US" sz="1067" b="0" i="0" u="none" strike="noStrike" kern="1200" cap="none" spc="0" normalizeH="0" baseline="0" noProof="0">
                <a:ln>
                  <a:noFill/>
                </a:ln>
                <a:solidFill>
                  <a:srgbClr val="FFFFFF"/>
                </a:solidFill>
                <a:effectLst/>
                <a:uLnTx/>
                <a:uFillTx/>
                <a:latin typeface="Segoe UI Semilight" charset="0"/>
                <a:ea typeface="Segoe UI Semilight" charset="0"/>
                <a:cs typeface="Segoe UI Semilight" charset="0"/>
              </a:rPr>
              <a:t>Microsoft Confidential</a:t>
            </a:r>
          </a:p>
        </p:txBody>
      </p:sp>
    </p:spTree>
    <p:extLst>
      <p:ext uri="{BB962C8B-B14F-4D97-AF65-F5344CB8AC3E}">
        <p14:creationId xmlns:p14="http://schemas.microsoft.com/office/powerpoint/2010/main" val="1668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013AED52-AB0A-4D1C-A46A-5CBE117F1FE7}"/>
              </a:ext>
            </a:extLst>
          </p:cNvPr>
          <p:cNvSpPr/>
          <p:nvPr/>
        </p:nvSpPr>
        <p:spPr bwMode="auto">
          <a:xfrm>
            <a:off x="1455595" y="4564853"/>
            <a:ext cx="2486454" cy="5232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Azure Bot Service</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1A1A1A"/>
                </a:solidFill>
                <a:effectLst/>
                <a:uLnTx/>
                <a:uFillTx/>
                <a:latin typeface="Segoe UI Semibold"/>
                <a:ea typeface="+mn-ea"/>
                <a:cs typeface="+mn-cs"/>
              </a:rPr>
              <a:t>Azure Cognitive Services</a:t>
            </a:r>
          </a:p>
        </p:txBody>
      </p:sp>
      <p:sp>
        <p:nvSpPr>
          <p:cNvPr id="65" name="Rectangle 64">
            <a:extLst>
              <a:ext uri="{FF2B5EF4-FFF2-40B4-BE49-F238E27FC236}">
                <a16:creationId xmlns:a16="http://schemas.microsoft.com/office/drawing/2014/main" id="{DF120853-7BCA-4DFB-86C5-3E72C8B21C60}"/>
              </a:ext>
            </a:extLst>
          </p:cNvPr>
          <p:cNvSpPr/>
          <p:nvPr/>
        </p:nvSpPr>
        <p:spPr bwMode="auto">
          <a:xfrm>
            <a:off x="4867882" y="4564853"/>
            <a:ext cx="2486454" cy="30777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Azure Cognitive Search</a:t>
            </a:r>
          </a:p>
        </p:txBody>
      </p:sp>
      <p:sp>
        <p:nvSpPr>
          <p:cNvPr id="66" name="Rectangle 65">
            <a:extLst>
              <a:ext uri="{FF2B5EF4-FFF2-40B4-BE49-F238E27FC236}">
                <a16:creationId xmlns:a16="http://schemas.microsoft.com/office/drawing/2014/main" id="{1D2CE252-9D55-4B16-BB03-13EE0BC7EECE}"/>
              </a:ext>
            </a:extLst>
          </p:cNvPr>
          <p:cNvSpPr/>
          <p:nvPr/>
        </p:nvSpPr>
        <p:spPr bwMode="auto">
          <a:xfrm>
            <a:off x="8117666" y="4564853"/>
            <a:ext cx="2486454" cy="73866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Azure Databricks</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Azure Machine Learning</a:t>
            </a:r>
          </a:p>
          <a:p>
            <a:pPr marL="0" marR="0" lvl="0" indent="0" algn="ctr" defTabSz="932114"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1A1A1A"/>
                </a:solidFill>
                <a:effectLst/>
                <a:uLnTx/>
                <a:uFillTx/>
                <a:latin typeface="Segoe UI Semibold"/>
                <a:ea typeface="+mn-ea"/>
                <a:cs typeface="+mn-cs"/>
              </a:rPr>
              <a:t>Azure AI infrastructure</a:t>
            </a:r>
          </a:p>
        </p:txBody>
      </p:sp>
      <p:sp>
        <p:nvSpPr>
          <p:cNvPr id="108" name="TextBox 107">
            <a:extLst>
              <a:ext uri="{FF2B5EF4-FFF2-40B4-BE49-F238E27FC236}">
                <a16:creationId xmlns:a16="http://schemas.microsoft.com/office/drawing/2014/main" id="{7C85FDAA-2058-4A84-9B12-4D1FC7753A7D}"/>
              </a:ext>
            </a:extLst>
          </p:cNvPr>
          <p:cNvSpPr txBox="1"/>
          <p:nvPr/>
        </p:nvSpPr>
        <p:spPr>
          <a:xfrm>
            <a:off x="5042133" y="2509095"/>
            <a:ext cx="1974900"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a:ea typeface="+mn-ea"/>
                <a:cs typeface="+mn-cs"/>
              </a:rPr>
              <a:t>Knowledge mining</a:t>
            </a:r>
          </a:p>
        </p:txBody>
      </p:sp>
      <p:sp>
        <p:nvSpPr>
          <p:cNvPr id="112" name="TextBox 111">
            <a:extLst>
              <a:ext uri="{FF2B5EF4-FFF2-40B4-BE49-F238E27FC236}">
                <a16:creationId xmlns:a16="http://schemas.microsoft.com/office/drawing/2014/main" id="{7D742A05-61B8-4692-85FD-1C3F94F436FE}"/>
              </a:ext>
            </a:extLst>
          </p:cNvPr>
          <p:cNvSpPr txBox="1"/>
          <p:nvPr/>
        </p:nvSpPr>
        <p:spPr>
          <a:xfrm>
            <a:off x="1809779" y="2509095"/>
            <a:ext cx="1779333" cy="276999"/>
          </a:xfrm>
          <a:prstGeom prst="rect">
            <a:avLst/>
          </a:prstGeom>
          <a:noFill/>
        </p:spPr>
        <p:txBody>
          <a:bodyPr wrap="none" lIns="0" tIns="0" rIns="0" bIns="0" rtlCol="0" anchor="t">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rgbClr val="0078D4"/>
                </a:solidFill>
                <a:effectLst/>
                <a:uLnTx/>
                <a:uFillTx/>
                <a:latin typeface="Segoe UI Semibold"/>
                <a:ea typeface="+mn-ea"/>
                <a:cs typeface="+mn-cs"/>
              </a:rPr>
              <a:t>AI apps &amp; agents</a:t>
            </a:r>
          </a:p>
        </p:txBody>
      </p:sp>
      <p:sp>
        <p:nvSpPr>
          <p:cNvPr id="116" name="TextBox 115">
            <a:extLst>
              <a:ext uri="{FF2B5EF4-FFF2-40B4-BE49-F238E27FC236}">
                <a16:creationId xmlns:a16="http://schemas.microsoft.com/office/drawing/2014/main" id="{6A6C0BCD-75D3-4D79-A0AF-023B62D83899}"/>
              </a:ext>
            </a:extLst>
          </p:cNvPr>
          <p:cNvSpPr txBox="1"/>
          <p:nvPr/>
        </p:nvSpPr>
        <p:spPr>
          <a:xfrm>
            <a:off x="8451189" y="2509095"/>
            <a:ext cx="1819408" cy="276999"/>
          </a:xfrm>
          <a:prstGeom prst="rect">
            <a:avLst/>
          </a:prstGeom>
          <a:noFill/>
        </p:spPr>
        <p:txBody>
          <a:bodyPr wrap="none" lIns="0" tIns="0" rIns="0" bIns="0" rtlCol="0">
            <a:spAutoFit/>
          </a:bodyPr>
          <a:lstStyle/>
          <a:p>
            <a:pPr marL="0" marR="0" lvl="0" indent="0" algn="ctr" defTabSz="932114" rtl="0" eaLnBrk="1" fontAlgn="base"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a:ln>
                  <a:noFill/>
                </a:ln>
                <a:solidFill>
                  <a:srgbClr val="0078D4"/>
                </a:solidFill>
                <a:effectLst/>
                <a:uLnTx/>
                <a:uFillTx/>
                <a:latin typeface="Segoe UI Semibold"/>
                <a:ea typeface="+mn-ea"/>
                <a:cs typeface="+mn-cs"/>
              </a:rPr>
              <a:t>Machine learning</a:t>
            </a:r>
          </a:p>
        </p:txBody>
      </p:sp>
      <p:grpSp>
        <p:nvGrpSpPr>
          <p:cNvPr id="48" name="Group 47">
            <a:extLst>
              <a:ext uri="{FF2B5EF4-FFF2-40B4-BE49-F238E27FC236}">
                <a16:creationId xmlns:a16="http://schemas.microsoft.com/office/drawing/2014/main" id="{1147F312-E8EC-411B-AC73-0FF194E1D68A}"/>
              </a:ext>
            </a:extLst>
          </p:cNvPr>
          <p:cNvGrpSpPr/>
          <p:nvPr/>
        </p:nvGrpSpPr>
        <p:grpSpPr>
          <a:xfrm>
            <a:off x="2178641" y="3197765"/>
            <a:ext cx="981849" cy="981849"/>
            <a:chOff x="2234350" y="1976027"/>
            <a:chExt cx="1158327" cy="1158328"/>
          </a:xfrm>
        </p:grpSpPr>
        <p:sp>
          <p:nvSpPr>
            <p:cNvPr id="72" name="Oval 9">
              <a:extLst>
                <a:ext uri="{FF2B5EF4-FFF2-40B4-BE49-F238E27FC236}">
                  <a16:creationId xmlns:a16="http://schemas.microsoft.com/office/drawing/2014/main" id="{908C9DCF-81CC-45ED-A1DB-1EA8F7A99004}"/>
                </a:ext>
              </a:extLst>
            </p:cNvPr>
            <p:cNvSpPr>
              <a:spLocks noChangeArrowheads="1"/>
            </p:cNvSpPr>
            <p:nvPr/>
          </p:nvSpPr>
          <p:spPr bwMode="auto">
            <a:xfrm>
              <a:off x="2234350" y="1976027"/>
              <a:ext cx="1158327" cy="1158328"/>
            </a:xfrm>
            <a:prstGeom prst="ellipse">
              <a:avLst/>
            </a:prstGeom>
            <a:solidFill>
              <a:srgbClr val="0078D7"/>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73" name="Group 72">
              <a:extLst>
                <a:ext uri="{FF2B5EF4-FFF2-40B4-BE49-F238E27FC236}">
                  <a16:creationId xmlns:a16="http://schemas.microsoft.com/office/drawing/2014/main" id="{99FD8372-BF6E-42C0-9647-2012E395D0EB}"/>
                </a:ext>
              </a:extLst>
            </p:cNvPr>
            <p:cNvGrpSpPr/>
            <p:nvPr/>
          </p:nvGrpSpPr>
          <p:grpSpPr>
            <a:xfrm>
              <a:off x="2506262" y="2276142"/>
              <a:ext cx="629742" cy="436179"/>
              <a:chOff x="3186734" y="2614346"/>
              <a:chExt cx="675958" cy="468190"/>
            </a:xfrm>
          </p:grpSpPr>
          <p:sp>
            <p:nvSpPr>
              <p:cNvPr id="74" name="Freeform: Shape 73">
                <a:extLst>
                  <a:ext uri="{FF2B5EF4-FFF2-40B4-BE49-F238E27FC236}">
                    <a16:creationId xmlns:a16="http://schemas.microsoft.com/office/drawing/2014/main" id="{CAA73395-8999-41C0-A434-2C108ECC8139}"/>
                  </a:ext>
                </a:extLst>
              </p:cNvPr>
              <p:cNvSpPr>
                <a:spLocks/>
              </p:cNvSpPr>
              <p:nvPr/>
            </p:nvSpPr>
            <p:spPr bwMode="auto">
              <a:xfrm>
                <a:off x="3186734" y="2614346"/>
                <a:ext cx="501632" cy="403440"/>
              </a:xfrm>
              <a:custGeom>
                <a:avLst/>
                <a:gdLst>
                  <a:gd name="connsiteX0" fmla="*/ 486708 w 3583341"/>
                  <a:gd name="connsiteY0" fmla="*/ 0 h 2881921"/>
                  <a:gd name="connsiteX1" fmla="*/ 3293031 w 3583341"/>
                  <a:gd name="connsiteY1" fmla="*/ 0 h 2881921"/>
                  <a:gd name="connsiteX2" fmla="*/ 3583341 w 3583341"/>
                  <a:gd name="connsiteY2" fmla="*/ 289571 h 2881921"/>
                  <a:gd name="connsiteX3" fmla="*/ 3583341 w 3583341"/>
                  <a:gd name="connsiteY3" fmla="*/ 2592350 h 2881921"/>
                  <a:gd name="connsiteX4" fmla="*/ 3293031 w 3583341"/>
                  <a:gd name="connsiteY4" fmla="*/ 2881921 h 2881921"/>
                  <a:gd name="connsiteX5" fmla="*/ 486708 w 3583341"/>
                  <a:gd name="connsiteY5" fmla="*/ 2881921 h 2881921"/>
                  <a:gd name="connsiteX6" fmla="*/ 203310 w 3583341"/>
                  <a:gd name="connsiteY6" fmla="*/ 2592350 h 2881921"/>
                  <a:gd name="connsiteX7" fmla="*/ 203310 w 3583341"/>
                  <a:gd name="connsiteY7" fmla="*/ 1261056 h 2881921"/>
                  <a:gd name="connsiteX8" fmla="*/ 203310 w 3583341"/>
                  <a:gd name="connsiteY8" fmla="*/ 1169815 h 2881921"/>
                  <a:gd name="connsiteX9" fmla="*/ 0 w 3583341"/>
                  <a:gd name="connsiteY9" fmla="*/ 986054 h 2881921"/>
                  <a:gd name="connsiteX10" fmla="*/ 203310 w 3583341"/>
                  <a:gd name="connsiteY10" fmla="*/ 794473 h 2881921"/>
                  <a:gd name="connsiteX11" fmla="*/ 203310 w 3583341"/>
                  <a:gd name="connsiteY11" fmla="*/ 771589 h 2881921"/>
                  <a:gd name="connsiteX12" fmla="*/ 203310 w 3583341"/>
                  <a:gd name="connsiteY12" fmla="*/ 289571 h 2881921"/>
                  <a:gd name="connsiteX13" fmla="*/ 486708 w 3583341"/>
                  <a:gd name="connsiteY13" fmla="*/ 0 h 288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3341" h="2881921">
                    <a:moveTo>
                      <a:pt x="486708" y="0"/>
                    </a:moveTo>
                    <a:cubicBezTo>
                      <a:pt x="3293031" y="0"/>
                      <a:pt x="3293031" y="0"/>
                      <a:pt x="3293031" y="0"/>
                    </a:cubicBezTo>
                    <a:cubicBezTo>
                      <a:pt x="3452011" y="0"/>
                      <a:pt x="3583341" y="130996"/>
                      <a:pt x="3583341" y="289571"/>
                    </a:cubicBezTo>
                    <a:cubicBezTo>
                      <a:pt x="3583341" y="2592350"/>
                      <a:pt x="3583341" y="2592350"/>
                      <a:pt x="3583341" y="2592350"/>
                    </a:cubicBezTo>
                    <a:cubicBezTo>
                      <a:pt x="3583341" y="2750925"/>
                      <a:pt x="3452011" y="2881921"/>
                      <a:pt x="3293031" y="2881921"/>
                    </a:cubicBezTo>
                    <a:cubicBezTo>
                      <a:pt x="486708" y="2881921"/>
                      <a:pt x="486708" y="2881921"/>
                      <a:pt x="486708" y="2881921"/>
                    </a:cubicBezTo>
                    <a:cubicBezTo>
                      <a:pt x="327729" y="2881921"/>
                      <a:pt x="203310" y="2750925"/>
                      <a:pt x="203310" y="2592350"/>
                    </a:cubicBezTo>
                    <a:cubicBezTo>
                      <a:pt x="203310" y="2016655"/>
                      <a:pt x="203310" y="1584884"/>
                      <a:pt x="203310" y="1261056"/>
                    </a:cubicBezTo>
                    <a:lnTo>
                      <a:pt x="203310" y="1169815"/>
                    </a:lnTo>
                    <a:lnTo>
                      <a:pt x="0" y="986054"/>
                    </a:lnTo>
                    <a:lnTo>
                      <a:pt x="203310" y="794473"/>
                    </a:lnTo>
                    <a:lnTo>
                      <a:pt x="203310" y="771589"/>
                    </a:lnTo>
                    <a:cubicBezTo>
                      <a:pt x="203310" y="289571"/>
                      <a:pt x="203310" y="289571"/>
                      <a:pt x="203310" y="289571"/>
                    </a:cubicBezTo>
                    <a:cubicBezTo>
                      <a:pt x="203310" y="130996"/>
                      <a:pt x="327729" y="0"/>
                      <a:pt x="486708" y="0"/>
                    </a:cubicBezTo>
                    <a:close/>
                  </a:path>
                </a:pathLst>
              </a:custGeom>
              <a:solidFill>
                <a:srgbClr val="09538F"/>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5" name="Rectangle 27">
                <a:extLst>
                  <a:ext uri="{FF2B5EF4-FFF2-40B4-BE49-F238E27FC236}">
                    <a16:creationId xmlns:a16="http://schemas.microsoft.com/office/drawing/2014/main" id="{B450AEA2-1BAC-4AFE-950F-6BC2D5F5E19C}"/>
                  </a:ext>
                </a:extLst>
              </p:cNvPr>
              <p:cNvSpPr>
                <a:spLocks noChangeArrowheads="1"/>
              </p:cNvSpPr>
              <p:nvPr/>
            </p:nvSpPr>
            <p:spPr bwMode="auto">
              <a:xfrm>
                <a:off x="3271407" y="2666288"/>
                <a:ext cx="248326"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6" name="Rectangle 31">
                <a:extLst>
                  <a:ext uri="{FF2B5EF4-FFF2-40B4-BE49-F238E27FC236}">
                    <a16:creationId xmlns:a16="http://schemas.microsoft.com/office/drawing/2014/main" id="{EF7DB52E-4ECF-4123-A660-12EF27BB5DFC}"/>
                  </a:ext>
                </a:extLst>
              </p:cNvPr>
              <p:cNvSpPr>
                <a:spLocks noChangeArrowheads="1"/>
              </p:cNvSpPr>
              <p:nvPr/>
            </p:nvSpPr>
            <p:spPr bwMode="auto">
              <a:xfrm>
                <a:off x="3271407" y="2723211"/>
                <a:ext cx="335844" cy="23481"/>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7" name="Rectangle 32">
                <a:extLst>
                  <a:ext uri="{FF2B5EF4-FFF2-40B4-BE49-F238E27FC236}">
                    <a16:creationId xmlns:a16="http://schemas.microsoft.com/office/drawing/2014/main" id="{1B767CED-A7CA-4505-8103-38D9D5B648A8}"/>
                  </a:ext>
                </a:extLst>
              </p:cNvPr>
              <p:cNvSpPr>
                <a:spLocks noChangeArrowheads="1"/>
              </p:cNvSpPr>
              <p:nvPr/>
            </p:nvSpPr>
            <p:spPr bwMode="auto">
              <a:xfrm>
                <a:off x="3271407" y="2781557"/>
                <a:ext cx="335844" cy="22769"/>
              </a:xfrm>
              <a:prstGeom prst="rect">
                <a:avLst/>
              </a:prstGeom>
              <a:solidFill>
                <a:srgbClr val="459BDD"/>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8" name="Freeform: Shape 77">
                <a:extLst>
                  <a:ext uri="{FF2B5EF4-FFF2-40B4-BE49-F238E27FC236}">
                    <a16:creationId xmlns:a16="http://schemas.microsoft.com/office/drawing/2014/main" id="{56E39BCC-9C85-451C-9B6E-F502A32A6B5F}"/>
                  </a:ext>
                </a:extLst>
              </p:cNvPr>
              <p:cNvSpPr>
                <a:spLocks/>
              </p:cNvSpPr>
              <p:nvPr/>
            </p:nvSpPr>
            <p:spPr bwMode="auto">
              <a:xfrm>
                <a:off x="3359637" y="2768749"/>
                <a:ext cx="503055" cy="313787"/>
              </a:xfrm>
              <a:custGeom>
                <a:avLst/>
                <a:gdLst>
                  <a:gd name="connsiteX0" fmla="*/ 290309 w 3593507"/>
                  <a:gd name="connsiteY0" fmla="*/ 0 h 2241494"/>
                  <a:gd name="connsiteX1" fmla="*/ 3096634 w 3593507"/>
                  <a:gd name="connsiteY1" fmla="*/ 0 h 2241494"/>
                  <a:gd name="connsiteX2" fmla="*/ 3380031 w 3593507"/>
                  <a:gd name="connsiteY2" fmla="*/ 289670 h 2241494"/>
                  <a:gd name="connsiteX3" fmla="*/ 3380031 w 3593507"/>
                  <a:gd name="connsiteY3" fmla="*/ 1162855 h 2241494"/>
                  <a:gd name="connsiteX4" fmla="*/ 3380031 w 3593507"/>
                  <a:gd name="connsiteY4" fmla="*/ 1222011 h 2241494"/>
                  <a:gd name="connsiteX5" fmla="*/ 3593507 w 3593507"/>
                  <a:gd name="connsiteY5" fmla="*/ 1423171 h 2241494"/>
                  <a:gd name="connsiteX6" fmla="*/ 3380031 w 3593507"/>
                  <a:gd name="connsiteY6" fmla="*/ 1616120 h 2241494"/>
                  <a:gd name="connsiteX7" fmla="*/ 3380031 w 3593507"/>
                  <a:gd name="connsiteY7" fmla="*/ 1661666 h 2241494"/>
                  <a:gd name="connsiteX8" fmla="*/ 3380031 w 3593507"/>
                  <a:gd name="connsiteY8" fmla="*/ 1958721 h 2241494"/>
                  <a:gd name="connsiteX9" fmla="*/ 3096634 w 3593507"/>
                  <a:gd name="connsiteY9" fmla="*/ 2241494 h 2241494"/>
                  <a:gd name="connsiteX10" fmla="*/ 290309 w 3593507"/>
                  <a:gd name="connsiteY10" fmla="*/ 2241494 h 2241494"/>
                  <a:gd name="connsiteX11" fmla="*/ 0 w 3593507"/>
                  <a:gd name="connsiteY11" fmla="*/ 1958721 h 2241494"/>
                  <a:gd name="connsiteX12" fmla="*/ 0 w 3593507"/>
                  <a:gd name="connsiteY12" fmla="*/ 289670 h 2241494"/>
                  <a:gd name="connsiteX13" fmla="*/ 290309 w 3593507"/>
                  <a:gd name="connsiteY13" fmla="*/ 0 h 224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3507" h="2241494">
                    <a:moveTo>
                      <a:pt x="290309" y="0"/>
                    </a:moveTo>
                    <a:cubicBezTo>
                      <a:pt x="3096634" y="0"/>
                      <a:pt x="3096634" y="0"/>
                      <a:pt x="3096634" y="0"/>
                    </a:cubicBezTo>
                    <a:cubicBezTo>
                      <a:pt x="3255613" y="0"/>
                      <a:pt x="3380031" y="131041"/>
                      <a:pt x="3380031" y="289670"/>
                    </a:cubicBezTo>
                    <a:cubicBezTo>
                      <a:pt x="3380031" y="654775"/>
                      <a:pt x="3380031" y="940013"/>
                      <a:pt x="3380031" y="1162855"/>
                    </a:cubicBezTo>
                    <a:lnTo>
                      <a:pt x="3380031" y="1222011"/>
                    </a:lnTo>
                    <a:lnTo>
                      <a:pt x="3593507" y="1423171"/>
                    </a:lnTo>
                    <a:lnTo>
                      <a:pt x="3380031" y="1616120"/>
                    </a:lnTo>
                    <a:lnTo>
                      <a:pt x="3380031" y="1661666"/>
                    </a:lnTo>
                    <a:cubicBezTo>
                      <a:pt x="3380031" y="1958721"/>
                      <a:pt x="3380031" y="1958721"/>
                      <a:pt x="3380031" y="1958721"/>
                    </a:cubicBezTo>
                    <a:cubicBezTo>
                      <a:pt x="3380031" y="2117350"/>
                      <a:pt x="3255613" y="2241494"/>
                      <a:pt x="3096634" y="2241494"/>
                    </a:cubicBezTo>
                    <a:cubicBezTo>
                      <a:pt x="290309" y="2241494"/>
                      <a:pt x="290309" y="2241494"/>
                      <a:pt x="290309" y="2241494"/>
                    </a:cubicBezTo>
                    <a:cubicBezTo>
                      <a:pt x="131330" y="2241494"/>
                      <a:pt x="0" y="2117350"/>
                      <a:pt x="0" y="1958721"/>
                    </a:cubicBezTo>
                    <a:cubicBezTo>
                      <a:pt x="0" y="289670"/>
                      <a:pt x="0" y="289670"/>
                      <a:pt x="0" y="289670"/>
                    </a:cubicBezTo>
                    <a:cubicBezTo>
                      <a:pt x="0" y="131041"/>
                      <a:pt x="131330" y="0"/>
                      <a:pt x="290309" y="0"/>
                    </a:cubicBezTo>
                    <a:close/>
                  </a:path>
                </a:pathLst>
              </a:custGeom>
              <a:solidFill>
                <a:schemeClr val="bg1"/>
              </a:solidFill>
              <a:ln w="7938" cap="flat">
                <a:noFill/>
                <a:prstDash val="solid"/>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79" name="Rectangle 78">
                <a:extLst>
                  <a:ext uri="{FF2B5EF4-FFF2-40B4-BE49-F238E27FC236}">
                    <a16:creationId xmlns:a16="http://schemas.microsoft.com/office/drawing/2014/main" id="{D906EA5D-00CC-4CE8-B419-37E460C37036}"/>
                  </a:ext>
                </a:extLst>
              </p:cNvPr>
              <p:cNvSpPr>
                <a:spLocks noChangeArrowheads="1"/>
              </p:cNvSpPr>
              <p:nvPr/>
            </p:nvSpPr>
            <p:spPr bwMode="auto">
              <a:xfrm>
                <a:off x="3679828" y="2892556"/>
                <a:ext cx="108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0" name="Rectangle 79">
                <a:extLst>
                  <a:ext uri="{FF2B5EF4-FFF2-40B4-BE49-F238E27FC236}">
                    <a16:creationId xmlns:a16="http://schemas.microsoft.com/office/drawing/2014/main" id="{136E7930-C1C4-4D2B-BB3C-CAD427482BC7}"/>
                  </a:ext>
                </a:extLst>
              </p:cNvPr>
              <p:cNvSpPr>
                <a:spLocks noChangeArrowheads="1"/>
              </p:cNvSpPr>
              <p:nvPr/>
            </p:nvSpPr>
            <p:spPr bwMode="auto">
              <a:xfrm>
                <a:off x="3642828" y="2950190"/>
                <a:ext cx="145153"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1" name="Rectangle 80">
                <a:extLst>
                  <a:ext uri="{FF2B5EF4-FFF2-40B4-BE49-F238E27FC236}">
                    <a16:creationId xmlns:a16="http://schemas.microsoft.com/office/drawing/2014/main" id="{00D5509A-4B04-4757-A3B4-E7EB8ACD0F08}"/>
                  </a:ext>
                </a:extLst>
              </p:cNvPr>
              <p:cNvSpPr>
                <a:spLocks noChangeArrowheads="1"/>
              </p:cNvSpPr>
              <p:nvPr/>
            </p:nvSpPr>
            <p:spPr bwMode="auto">
              <a:xfrm>
                <a:off x="3721097" y="3008536"/>
                <a:ext cx="66884" cy="22058"/>
              </a:xfrm>
              <a:prstGeom prst="rect">
                <a:avLst/>
              </a:prstGeom>
              <a:solidFill>
                <a:srgbClr val="D9D9D9"/>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2" name="Oval 33">
                <a:extLst>
                  <a:ext uri="{FF2B5EF4-FFF2-40B4-BE49-F238E27FC236}">
                    <a16:creationId xmlns:a16="http://schemas.microsoft.com/office/drawing/2014/main" id="{B6E7F327-AD15-4821-B1D5-FF7A3CD7454F}"/>
                  </a:ext>
                </a:extLst>
              </p:cNvPr>
              <p:cNvSpPr>
                <a:spLocks noChangeArrowheads="1"/>
              </p:cNvSpPr>
              <p:nvPr/>
            </p:nvSpPr>
            <p:spPr bwMode="auto">
              <a:xfrm>
                <a:off x="348344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3" name="Oval 34">
                <a:extLst>
                  <a:ext uri="{FF2B5EF4-FFF2-40B4-BE49-F238E27FC236}">
                    <a16:creationId xmlns:a16="http://schemas.microsoft.com/office/drawing/2014/main" id="{EF6B4B9B-925C-4EF8-8DD1-4E4C9BE080B4}"/>
                  </a:ext>
                </a:extLst>
              </p:cNvPr>
              <p:cNvSpPr>
                <a:spLocks noChangeArrowheads="1"/>
              </p:cNvSpPr>
              <p:nvPr/>
            </p:nvSpPr>
            <p:spPr bwMode="auto">
              <a:xfrm>
                <a:off x="3529694" y="2884018"/>
                <a:ext cx="27038" cy="27038"/>
              </a:xfrm>
              <a:prstGeom prst="ellipse">
                <a:avLst/>
              </a:pr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4" name="Freeform 35">
                <a:extLst>
                  <a:ext uri="{FF2B5EF4-FFF2-40B4-BE49-F238E27FC236}">
                    <a16:creationId xmlns:a16="http://schemas.microsoft.com/office/drawing/2014/main" id="{EC2CA8BC-219F-45A2-AF08-176479DD3F78}"/>
                  </a:ext>
                </a:extLst>
              </p:cNvPr>
              <p:cNvSpPr>
                <a:spLocks/>
              </p:cNvSpPr>
              <p:nvPr/>
            </p:nvSpPr>
            <p:spPr bwMode="auto">
              <a:xfrm>
                <a:off x="3397348" y="2814287"/>
                <a:ext cx="102461" cy="168634"/>
              </a:xfrm>
              <a:custGeom>
                <a:avLst/>
                <a:gdLst>
                  <a:gd name="T0" fmla="*/ 89 w 106"/>
                  <a:gd name="T1" fmla="*/ 0 h 175"/>
                  <a:gd name="T2" fmla="*/ 7 w 106"/>
                  <a:gd name="T3" fmla="*/ 81 h 175"/>
                  <a:gd name="T4" fmla="*/ 7 w 106"/>
                  <a:gd name="T5" fmla="*/ 94 h 175"/>
                  <a:gd name="T6" fmla="*/ 89 w 106"/>
                  <a:gd name="T7" fmla="*/ 175 h 175"/>
                  <a:gd name="T8" fmla="*/ 106 w 106"/>
                  <a:gd name="T9" fmla="*/ 158 h 175"/>
                  <a:gd name="T10" fmla="*/ 34 w 106"/>
                  <a:gd name="T11" fmla="*/ 86 h 175"/>
                  <a:gd name="T12" fmla="*/ 106 w 106"/>
                  <a:gd name="T13" fmla="*/ 16 h 175"/>
                  <a:gd name="T14" fmla="*/ 89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89" y="0"/>
                    </a:moveTo>
                    <a:cubicBezTo>
                      <a:pt x="7" y="81"/>
                      <a:pt x="7" y="81"/>
                      <a:pt x="7" y="81"/>
                    </a:cubicBezTo>
                    <a:cubicBezTo>
                      <a:pt x="7" y="81"/>
                      <a:pt x="0" y="88"/>
                      <a:pt x="7" y="94"/>
                    </a:cubicBezTo>
                    <a:cubicBezTo>
                      <a:pt x="13" y="100"/>
                      <a:pt x="89" y="175"/>
                      <a:pt x="89" y="175"/>
                    </a:cubicBezTo>
                    <a:cubicBezTo>
                      <a:pt x="106" y="158"/>
                      <a:pt x="106" y="158"/>
                      <a:pt x="106" y="158"/>
                    </a:cubicBezTo>
                    <a:cubicBezTo>
                      <a:pt x="34" y="86"/>
                      <a:pt x="34" y="86"/>
                      <a:pt x="34" y="86"/>
                    </a:cubicBezTo>
                    <a:cubicBezTo>
                      <a:pt x="106" y="16"/>
                      <a:pt x="106" y="16"/>
                      <a:pt x="106" y="16"/>
                    </a:cubicBezTo>
                    <a:lnTo>
                      <a:pt x="89" y="0"/>
                    </a:lnTo>
                    <a:close/>
                  </a:path>
                </a:pathLst>
              </a:cu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sp>
            <p:nvSpPr>
              <p:cNvPr id="85" name="Freeform 36">
                <a:extLst>
                  <a:ext uri="{FF2B5EF4-FFF2-40B4-BE49-F238E27FC236}">
                    <a16:creationId xmlns:a16="http://schemas.microsoft.com/office/drawing/2014/main" id="{DD516209-F549-475E-BFFB-CB8418E43BBE}"/>
                  </a:ext>
                </a:extLst>
              </p:cNvPr>
              <p:cNvSpPr>
                <a:spLocks/>
              </p:cNvSpPr>
              <p:nvPr/>
            </p:nvSpPr>
            <p:spPr bwMode="auto">
              <a:xfrm>
                <a:off x="3536098" y="2814287"/>
                <a:ext cx="103172" cy="168634"/>
              </a:xfrm>
              <a:custGeom>
                <a:avLst/>
                <a:gdLst>
                  <a:gd name="T0" fmla="*/ 17 w 106"/>
                  <a:gd name="T1" fmla="*/ 0 h 175"/>
                  <a:gd name="T2" fmla="*/ 99 w 106"/>
                  <a:gd name="T3" fmla="*/ 81 h 175"/>
                  <a:gd name="T4" fmla="*/ 99 w 106"/>
                  <a:gd name="T5" fmla="*/ 94 h 175"/>
                  <a:gd name="T6" fmla="*/ 17 w 106"/>
                  <a:gd name="T7" fmla="*/ 175 h 175"/>
                  <a:gd name="T8" fmla="*/ 0 w 106"/>
                  <a:gd name="T9" fmla="*/ 158 h 175"/>
                  <a:gd name="T10" fmla="*/ 72 w 106"/>
                  <a:gd name="T11" fmla="*/ 86 h 175"/>
                  <a:gd name="T12" fmla="*/ 0 w 106"/>
                  <a:gd name="T13" fmla="*/ 16 h 175"/>
                  <a:gd name="T14" fmla="*/ 17 w 106"/>
                  <a:gd name="T15" fmla="*/ 0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75">
                    <a:moveTo>
                      <a:pt x="17" y="0"/>
                    </a:moveTo>
                    <a:cubicBezTo>
                      <a:pt x="99" y="81"/>
                      <a:pt x="99" y="81"/>
                      <a:pt x="99" y="81"/>
                    </a:cubicBezTo>
                    <a:cubicBezTo>
                      <a:pt x="99" y="81"/>
                      <a:pt x="106" y="88"/>
                      <a:pt x="99" y="94"/>
                    </a:cubicBezTo>
                    <a:cubicBezTo>
                      <a:pt x="93" y="100"/>
                      <a:pt x="17" y="175"/>
                      <a:pt x="17" y="175"/>
                    </a:cubicBezTo>
                    <a:cubicBezTo>
                      <a:pt x="0" y="158"/>
                      <a:pt x="0" y="158"/>
                      <a:pt x="0" y="158"/>
                    </a:cubicBezTo>
                    <a:cubicBezTo>
                      <a:pt x="72" y="86"/>
                      <a:pt x="72" y="86"/>
                      <a:pt x="72" y="86"/>
                    </a:cubicBezTo>
                    <a:cubicBezTo>
                      <a:pt x="0" y="16"/>
                      <a:pt x="0" y="16"/>
                      <a:pt x="0" y="16"/>
                    </a:cubicBezTo>
                    <a:lnTo>
                      <a:pt x="17" y="0"/>
                    </a:lnTo>
                    <a:close/>
                  </a:path>
                </a:pathLst>
              </a:custGeom>
              <a:solidFill>
                <a:srgbClr val="005A9F"/>
              </a:solidFill>
              <a:ln w="7938"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1A1A"/>
                  </a:solidFill>
                  <a:effectLst/>
                  <a:uLnTx/>
                  <a:uFillTx/>
                  <a:latin typeface="Segoe UI"/>
                  <a:ea typeface="+mn-ea"/>
                  <a:cs typeface="+mn-cs"/>
                </a:endParaRPr>
              </a:p>
            </p:txBody>
          </p:sp>
        </p:grpSp>
      </p:grpSp>
      <p:grpSp>
        <p:nvGrpSpPr>
          <p:cNvPr id="3" name="Group 2">
            <a:extLst>
              <a:ext uri="{FF2B5EF4-FFF2-40B4-BE49-F238E27FC236}">
                <a16:creationId xmlns:a16="http://schemas.microsoft.com/office/drawing/2014/main" id="{9CEDD205-3FF8-45D9-9515-D67A9FA9BD84}"/>
              </a:ext>
            </a:extLst>
          </p:cNvPr>
          <p:cNvGrpSpPr/>
          <p:nvPr/>
        </p:nvGrpSpPr>
        <p:grpSpPr>
          <a:xfrm>
            <a:off x="5612507" y="3197765"/>
            <a:ext cx="981849" cy="972580"/>
            <a:chOff x="5468716" y="6021113"/>
            <a:chExt cx="1158327" cy="1158328"/>
          </a:xfrm>
        </p:grpSpPr>
        <p:sp>
          <p:nvSpPr>
            <p:cNvPr id="137" name="Oval 9">
              <a:extLst>
                <a:ext uri="{FF2B5EF4-FFF2-40B4-BE49-F238E27FC236}">
                  <a16:creationId xmlns:a16="http://schemas.microsoft.com/office/drawing/2014/main" id="{EC410C70-87EC-4C98-B21D-420E610D977A}"/>
                </a:ext>
              </a:extLst>
            </p:cNvPr>
            <p:cNvSpPr>
              <a:spLocks noChangeArrowheads="1"/>
            </p:cNvSpPr>
            <p:nvPr/>
          </p:nvSpPr>
          <p:spPr bwMode="auto">
            <a:xfrm>
              <a:off x="5468716" y="6021113"/>
              <a:ext cx="1158327" cy="1158328"/>
            </a:xfrm>
            <a:prstGeom prst="ellipse">
              <a:avLst/>
            </a:prstGeom>
            <a:solidFill>
              <a:srgbClr val="0078D7"/>
            </a:solidFill>
            <a:ln w="10795" cap="flat" cmpd="sng" algn="ctr">
              <a:noFill/>
              <a:prstDash val="solid"/>
            </a:ln>
            <a:effectLst/>
            <a:extLst>
              <a:ext uri="{91240B29-F687-4F45-9708-019B960494DF}">
                <a14:hiddenLine xmlns:a14="http://schemas.microsoft.com/office/drawing/2010/main" w="9525">
                  <a:solidFill>
                    <a:srgbClr val="000000"/>
                  </a:solidFill>
                  <a:round/>
                  <a:headEnd/>
                  <a:tailEnd/>
                </a14:hiddenLine>
              </a:ext>
            </a:ex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sp>
          <p:nvSpPr>
            <p:cNvPr id="138" name="Freeform 6">
              <a:extLst>
                <a:ext uri="{FF2B5EF4-FFF2-40B4-BE49-F238E27FC236}">
                  <a16:creationId xmlns:a16="http://schemas.microsoft.com/office/drawing/2014/main" id="{7AF3E6DA-CB4C-4CCA-A7CE-3D5E05B1EE2B}"/>
                </a:ext>
              </a:extLst>
            </p:cNvPr>
            <p:cNvSpPr>
              <a:spLocks/>
            </p:cNvSpPr>
            <p:nvPr/>
          </p:nvSpPr>
          <p:spPr bwMode="auto">
            <a:xfrm>
              <a:off x="5981019" y="6721480"/>
              <a:ext cx="75918" cy="25519"/>
            </a:xfrm>
            <a:custGeom>
              <a:avLst/>
              <a:gdLst>
                <a:gd name="T0" fmla="*/ 0 w 57"/>
                <a:gd name="T1" fmla="*/ 19 h 19"/>
                <a:gd name="T2" fmla="*/ 0 w 57"/>
                <a:gd name="T3" fmla="*/ 14 h 19"/>
                <a:gd name="T4" fmla="*/ 15 w 57"/>
                <a:gd name="T5" fmla="*/ 0 h 19"/>
                <a:gd name="T6" fmla="*/ 57 w 57"/>
                <a:gd name="T7" fmla="*/ 0 h 19"/>
              </a:gdLst>
              <a:ahLst/>
              <a:cxnLst>
                <a:cxn ang="0">
                  <a:pos x="T0" y="T1"/>
                </a:cxn>
                <a:cxn ang="0">
                  <a:pos x="T2" y="T3"/>
                </a:cxn>
                <a:cxn ang="0">
                  <a:pos x="T4" y="T5"/>
                </a:cxn>
                <a:cxn ang="0">
                  <a:pos x="T6" y="T7"/>
                </a:cxn>
              </a:cxnLst>
              <a:rect l="0" t="0" r="r" b="b"/>
              <a:pathLst>
                <a:path w="57" h="19">
                  <a:moveTo>
                    <a:pt x="0" y="19"/>
                  </a:moveTo>
                  <a:cubicBezTo>
                    <a:pt x="0" y="14"/>
                    <a:pt x="0" y="14"/>
                    <a:pt x="0" y="14"/>
                  </a:cubicBezTo>
                  <a:cubicBezTo>
                    <a:pt x="0" y="6"/>
                    <a:pt x="6" y="0"/>
                    <a:pt x="15" y="0"/>
                  </a:cubicBezTo>
                  <a:cubicBezTo>
                    <a:pt x="57" y="0"/>
                    <a:pt x="57" y="0"/>
                    <a:pt x="57"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39" name="Freeform 7">
              <a:extLst>
                <a:ext uri="{FF2B5EF4-FFF2-40B4-BE49-F238E27FC236}">
                  <a16:creationId xmlns:a16="http://schemas.microsoft.com/office/drawing/2014/main" id="{089973CA-B7E3-4195-A6EE-34AB1520C8C8}"/>
                </a:ext>
              </a:extLst>
            </p:cNvPr>
            <p:cNvSpPr>
              <a:spLocks/>
            </p:cNvSpPr>
            <p:nvPr/>
          </p:nvSpPr>
          <p:spPr bwMode="auto">
            <a:xfrm>
              <a:off x="6193463" y="6579851"/>
              <a:ext cx="78470" cy="153750"/>
            </a:xfrm>
            <a:custGeom>
              <a:avLst/>
              <a:gdLst>
                <a:gd name="T0" fmla="*/ 0 w 59"/>
                <a:gd name="T1" fmla="*/ 0 h 115"/>
                <a:gd name="T2" fmla="*/ 0 w 59"/>
                <a:gd name="T3" fmla="*/ 62 h 115"/>
                <a:gd name="T4" fmla="*/ 15 w 59"/>
                <a:gd name="T5" fmla="*/ 77 h 115"/>
                <a:gd name="T6" fmla="*/ 45 w 59"/>
                <a:gd name="T7" fmla="*/ 77 h 115"/>
                <a:gd name="T8" fmla="*/ 59 w 59"/>
                <a:gd name="T9" fmla="*/ 91 h 115"/>
                <a:gd name="T10" fmla="*/ 59 w 59"/>
                <a:gd name="T11" fmla="*/ 115 h 115"/>
              </a:gdLst>
              <a:ahLst/>
              <a:cxnLst>
                <a:cxn ang="0">
                  <a:pos x="T0" y="T1"/>
                </a:cxn>
                <a:cxn ang="0">
                  <a:pos x="T2" y="T3"/>
                </a:cxn>
                <a:cxn ang="0">
                  <a:pos x="T4" y="T5"/>
                </a:cxn>
                <a:cxn ang="0">
                  <a:pos x="T6" y="T7"/>
                </a:cxn>
                <a:cxn ang="0">
                  <a:pos x="T8" y="T9"/>
                </a:cxn>
                <a:cxn ang="0">
                  <a:pos x="T10" y="T11"/>
                </a:cxn>
              </a:cxnLst>
              <a:rect l="0" t="0" r="r" b="b"/>
              <a:pathLst>
                <a:path w="59" h="115">
                  <a:moveTo>
                    <a:pt x="0" y="0"/>
                  </a:moveTo>
                  <a:cubicBezTo>
                    <a:pt x="0" y="62"/>
                    <a:pt x="0" y="62"/>
                    <a:pt x="0" y="62"/>
                  </a:cubicBezTo>
                  <a:cubicBezTo>
                    <a:pt x="0" y="70"/>
                    <a:pt x="7" y="77"/>
                    <a:pt x="15" y="77"/>
                  </a:cubicBezTo>
                  <a:cubicBezTo>
                    <a:pt x="45" y="77"/>
                    <a:pt x="45" y="77"/>
                    <a:pt x="45" y="77"/>
                  </a:cubicBezTo>
                  <a:cubicBezTo>
                    <a:pt x="53" y="77"/>
                    <a:pt x="59" y="83"/>
                    <a:pt x="59" y="91"/>
                  </a:cubicBezTo>
                  <a:cubicBezTo>
                    <a:pt x="59" y="115"/>
                    <a:pt x="59" y="115"/>
                    <a:pt x="59" y="115"/>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0" name="Freeform 8">
              <a:extLst>
                <a:ext uri="{FF2B5EF4-FFF2-40B4-BE49-F238E27FC236}">
                  <a16:creationId xmlns:a16="http://schemas.microsoft.com/office/drawing/2014/main" id="{40A3E175-82D3-4031-97A9-66DAA2E86A3E}"/>
                </a:ext>
              </a:extLst>
            </p:cNvPr>
            <p:cNvSpPr>
              <a:spLocks/>
            </p:cNvSpPr>
            <p:nvPr/>
          </p:nvSpPr>
          <p:spPr bwMode="auto">
            <a:xfrm>
              <a:off x="6221533" y="6456086"/>
              <a:ext cx="107179" cy="46572"/>
            </a:xfrm>
            <a:custGeom>
              <a:avLst/>
              <a:gdLst>
                <a:gd name="T0" fmla="*/ 0 w 80"/>
                <a:gd name="T1" fmla="*/ 35 h 35"/>
                <a:gd name="T2" fmla="*/ 69 w 80"/>
                <a:gd name="T3" fmla="*/ 35 h 35"/>
                <a:gd name="T4" fmla="*/ 80 w 80"/>
                <a:gd name="T5" fmla="*/ 23 h 35"/>
                <a:gd name="T6" fmla="*/ 80 w 80"/>
                <a:gd name="T7" fmla="*/ 0 h 35"/>
              </a:gdLst>
              <a:ahLst/>
              <a:cxnLst>
                <a:cxn ang="0">
                  <a:pos x="T0" y="T1"/>
                </a:cxn>
                <a:cxn ang="0">
                  <a:pos x="T2" y="T3"/>
                </a:cxn>
                <a:cxn ang="0">
                  <a:pos x="T4" y="T5"/>
                </a:cxn>
                <a:cxn ang="0">
                  <a:pos x="T6" y="T7"/>
                </a:cxn>
              </a:cxnLst>
              <a:rect l="0" t="0" r="r" b="b"/>
              <a:pathLst>
                <a:path w="80" h="35">
                  <a:moveTo>
                    <a:pt x="0" y="35"/>
                  </a:moveTo>
                  <a:cubicBezTo>
                    <a:pt x="69" y="35"/>
                    <a:pt x="69" y="35"/>
                    <a:pt x="69" y="35"/>
                  </a:cubicBezTo>
                  <a:cubicBezTo>
                    <a:pt x="75" y="35"/>
                    <a:pt x="80" y="30"/>
                    <a:pt x="80" y="23"/>
                  </a:cubicBezTo>
                  <a:cubicBezTo>
                    <a:pt x="80" y="0"/>
                    <a:pt x="80" y="0"/>
                    <a:pt x="80" y="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1" name="Oval 9">
              <a:extLst>
                <a:ext uri="{FF2B5EF4-FFF2-40B4-BE49-F238E27FC236}">
                  <a16:creationId xmlns:a16="http://schemas.microsoft.com/office/drawing/2014/main" id="{90DFCEBC-F008-41C2-B4C0-3D68C4E28E19}"/>
                </a:ext>
              </a:extLst>
            </p:cNvPr>
            <p:cNvSpPr>
              <a:spLocks noChangeArrowheads="1"/>
            </p:cNvSpPr>
            <p:nvPr/>
          </p:nvSpPr>
          <p:spPr bwMode="auto">
            <a:xfrm>
              <a:off x="5949759" y="6745722"/>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2" name="Oval 11">
              <a:extLst>
                <a:ext uri="{FF2B5EF4-FFF2-40B4-BE49-F238E27FC236}">
                  <a16:creationId xmlns:a16="http://schemas.microsoft.com/office/drawing/2014/main" id="{9A1083B6-9C56-410E-980D-BC9F1355DDC0}"/>
                </a:ext>
              </a:extLst>
            </p:cNvPr>
            <p:cNvSpPr>
              <a:spLocks noChangeArrowheads="1"/>
            </p:cNvSpPr>
            <p:nvPr/>
          </p:nvSpPr>
          <p:spPr bwMode="auto">
            <a:xfrm>
              <a:off x="6241310" y="6733601"/>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3" name="Oval 12">
              <a:extLst>
                <a:ext uri="{FF2B5EF4-FFF2-40B4-BE49-F238E27FC236}">
                  <a16:creationId xmlns:a16="http://schemas.microsoft.com/office/drawing/2014/main" id="{3D2486D4-E721-48FE-8410-BD3A07CF1D51}"/>
                </a:ext>
              </a:extLst>
            </p:cNvPr>
            <p:cNvSpPr>
              <a:spLocks noChangeArrowheads="1"/>
            </p:cNvSpPr>
            <p:nvPr/>
          </p:nvSpPr>
          <p:spPr bwMode="auto">
            <a:xfrm>
              <a:off x="6297451" y="6394203"/>
              <a:ext cx="61883" cy="61883"/>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4" name="Freeform 5">
              <a:extLst>
                <a:ext uri="{FF2B5EF4-FFF2-40B4-BE49-F238E27FC236}">
                  <a16:creationId xmlns:a16="http://schemas.microsoft.com/office/drawing/2014/main" id="{F6C77C85-B438-4767-99A3-6BA4F4999262}"/>
                </a:ext>
              </a:extLst>
            </p:cNvPr>
            <p:cNvSpPr>
              <a:spLocks/>
            </p:cNvSpPr>
            <p:nvPr/>
          </p:nvSpPr>
          <p:spPr bwMode="auto">
            <a:xfrm>
              <a:off x="6056938" y="6640458"/>
              <a:ext cx="54865" cy="213719"/>
            </a:xfrm>
            <a:custGeom>
              <a:avLst/>
              <a:gdLst>
                <a:gd name="T0" fmla="*/ 0 w 41"/>
                <a:gd name="T1" fmla="*/ 0 h 160"/>
                <a:gd name="T2" fmla="*/ 0 w 41"/>
                <a:gd name="T3" fmla="*/ 145 h 160"/>
                <a:gd name="T4" fmla="*/ 15 w 41"/>
                <a:gd name="T5" fmla="*/ 160 h 160"/>
                <a:gd name="T6" fmla="*/ 41 w 41"/>
                <a:gd name="T7" fmla="*/ 160 h 160"/>
              </a:gdLst>
              <a:ahLst/>
              <a:cxnLst>
                <a:cxn ang="0">
                  <a:pos x="T0" y="T1"/>
                </a:cxn>
                <a:cxn ang="0">
                  <a:pos x="T2" y="T3"/>
                </a:cxn>
                <a:cxn ang="0">
                  <a:pos x="T4" y="T5"/>
                </a:cxn>
                <a:cxn ang="0">
                  <a:pos x="T6" y="T7"/>
                </a:cxn>
              </a:cxnLst>
              <a:rect l="0" t="0" r="r" b="b"/>
              <a:pathLst>
                <a:path w="41" h="160">
                  <a:moveTo>
                    <a:pt x="0" y="0"/>
                  </a:moveTo>
                  <a:cubicBezTo>
                    <a:pt x="0" y="145"/>
                    <a:pt x="0" y="145"/>
                    <a:pt x="0" y="145"/>
                  </a:cubicBezTo>
                  <a:cubicBezTo>
                    <a:pt x="0" y="154"/>
                    <a:pt x="6" y="160"/>
                    <a:pt x="15" y="160"/>
                  </a:cubicBezTo>
                  <a:cubicBezTo>
                    <a:pt x="41" y="160"/>
                    <a:pt x="41" y="160"/>
                    <a:pt x="41" y="160"/>
                  </a:cubicBezTo>
                </a:path>
              </a:pathLst>
            </a:cu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45" name="Oval 10">
              <a:extLst>
                <a:ext uri="{FF2B5EF4-FFF2-40B4-BE49-F238E27FC236}">
                  <a16:creationId xmlns:a16="http://schemas.microsoft.com/office/drawing/2014/main" id="{97C14A75-2B3C-4D41-8500-0A030524DDEE}"/>
                </a:ext>
              </a:extLst>
            </p:cNvPr>
            <p:cNvSpPr>
              <a:spLocks noChangeArrowheads="1"/>
            </p:cNvSpPr>
            <p:nvPr/>
          </p:nvSpPr>
          <p:spPr bwMode="auto">
            <a:xfrm>
              <a:off x="6111803" y="6823554"/>
              <a:ext cx="61245" cy="61245"/>
            </a:xfrm>
            <a:prstGeom prst="ellipse">
              <a:avLst/>
            </a:prstGeom>
            <a:noFill/>
            <a:ln w="22225">
              <a:solidFill>
                <a:schemeClr val="bg1"/>
              </a:solidFill>
            </a:ln>
            <a:effectLst>
              <a:outerShdw dist="12700" dir="2700000" algn="tl" rotWithShape="0">
                <a:prstClr val="black">
                  <a:alpha val="25000"/>
                </a:prst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146" name="Magnifying_Glass">
              <a:extLst>
                <a:ext uri="{FF2B5EF4-FFF2-40B4-BE49-F238E27FC236}">
                  <a16:creationId xmlns:a16="http://schemas.microsoft.com/office/drawing/2014/main" id="{F6290101-5A29-43F1-B176-104533BA7924}"/>
                </a:ext>
              </a:extLst>
            </p:cNvPr>
            <p:cNvGrpSpPr/>
            <p:nvPr/>
          </p:nvGrpSpPr>
          <p:grpSpPr>
            <a:xfrm flipH="1">
              <a:off x="5690450" y="6269810"/>
              <a:ext cx="562017" cy="562017"/>
              <a:chOff x="5741782" y="1706805"/>
              <a:chExt cx="657225" cy="657225"/>
            </a:xfrm>
          </p:grpSpPr>
          <p:sp>
            <p:nvSpPr>
              <p:cNvPr id="147" name="Freeform: Shape 146">
                <a:extLst>
                  <a:ext uri="{FF2B5EF4-FFF2-40B4-BE49-F238E27FC236}">
                    <a16:creationId xmlns:a16="http://schemas.microsoft.com/office/drawing/2014/main" id="{F1A29348-42FF-40E2-93C5-45EECCA66E7F}"/>
                  </a:ext>
                </a:extLst>
              </p:cNvPr>
              <p:cNvSpPr/>
              <p:nvPr/>
            </p:nvSpPr>
            <p:spPr>
              <a:xfrm>
                <a:off x="5769524" y="1733237"/>
                <a:ext cx="390525" cy="390525"/>
              </a:xfrm>
              <a:custGeom>
                <a:avLst/>
                <a:gdLst/>
                <a:ahLst/>
                <a:cxnLst/>
                <a:rect l="0" t="0" r="0" b="0"/>
                <a:pathLst>
                  <a:path w="390525" h="390525">
                    <a:moveTo>
                      <a:pt x="390049" y="198596"/>
                    </a:moveTo>
                    <a:cubicBezTo>
                      <a:pt x="390049" y="304333"/>
                      <a:pt x="304333" y="390049"/>
                      <a:pt x="198596" y="390049"/>
                    </a:cubicBezTo>
                    <a:cubicBezTo>
                      <a:pt x="92860" y="390049"/>
                      <a:pt x="7144" y="304333"/>
                      <a:pt x="7144" y="198596"/>
                    </a:cubicBezTo>
                    <a:cubicBezTo>
                      <a:pt x="7144" y="92860"/>
                      <a:pt x="92860" y="7144"/>
                      <a:pt x="198596" y="7144"/>
                    </a:cubicBezTo>
                    <a:cubicBezTo>
                      <a:pt x="304333" y="7144"/>
                      <a:pt x="390049" y="92860"/>
                      <a:pt x="390049" y="198596"/>
                    </a:cubicBezTo>
                    <a:close/>
                  </a:path>
                </a:pathLst>
              </a:custGeom>
              <a:solidFill>
                <a:schemeClr val="bg1">
                  <a:lumMod val="85000"/>
                </a:schemeClr>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1" name="Freeform: Shape 160">
                <a:extLst>
                  <a:ext uri="{FF2B5EF4-FFF2-40B4-BE49-F238E27FC236}">
                    <a16:creationId xmlns:a16="http://schemas.microsoft.com/office/drawing/2014/main" id="{8705D8FF-8D0E-4438-A8F6-14E2934B9101}"/>
                  </a:ext>
                </a:extLst>
              </p:cNvPr>
              <p:cNvSpPr/>
              <p:nvPr/>
            </p:nvSpPr>
            <p:spPr>
              <a:xfrm>
                <a:off x="5741782" y="1706805"/>
                <a:ext cx="657225" cy="657225"/>
              </a:xfrm>
              <a:custGeom>
                <a:avLst/>
                <a:gdLst/>
                <a:ahLst/>
                <a:cxnLst/>
                <a:rect l="0" t="0" r="0" b="0"/>
                <a:pathLst>
                  <a:path w="657225" h="657225">
                    <a:moveTo>
                      <a:pt x="649248" y="579358"/>
                    </a:moveTo>
                    <a:lnTo>
                      <a:pt x="464463" y="395526"/>
                    </a:lnTo>
                    <a:cubicBezTo>
                      <a:pt x="459701" y="390763"/>
                      <a:pt x="453033" y="390763"/>
                      <a:pt x="448271" y="395526"/>
                    </a:cubicBezTo>
                    <a:lnTo>
                      <a:pt x="439698" y="404098"/>
                    </a:lnTo>
                    <a:lnTo>
                      <a:pt x="395883" y="360283"/>
                    </a:lnTo>
                    <a:cubicBezTo>
                      <a:pt x="464463" y="274558"/>
                      <a:pt x="458748" y="149781"/>
                      <a:pt x="379691" y="70723"/>
                    </a:cubicBezTo>
                    <a:cubicBezTo>
                      <a:pt x="294918" y="-14049"/>
                      <a:pt x="156806" y="-14049"/>
                      <a:pt x="71081" y="70723"/>
                    </a:cubicBezTo>
                    <a:cubicBezTo>
                      <a:pt x="-14644" y="155496"/>
                      <a:pt x="-13692" y="293608"/>
                      <a:pt x="71081" y="379333"/>
                    </a:cubicBezTo>
                    <a:cubicBezTo>
                      <a:pt x="150138" y="458391"/>
                      <a:pt x="274916" y="464106"/>
                      <a:pt x="360641" y="395526"/>
                    </a:cubicBezTo>
                    <a:lnTo>
                      <a:pt x="404456" y="439341"/>
                    </a:lnTo>
                    <a:lnTo>
                      <a:pt x="395883" y="447913"/>
                    </a:lnTo>
                    <a:cubicBezTo>
                      <a:pt x="391121" y="452676"/>
                      <a:pt x="391121" y="459343"/>
                      <a:pt x="395883" y="464106"/>
                    </a:cubicBezTo>
                    <a:lnTo>
                      <a:pt x="579716" y="647938"/>
                    </a:lnTo>
                    <a:cubicBezTo>
                      <a:pt x="584478" y="652701"/>
                      <a:pt x="591146" y="652701"/>
                      <a:pt x="595908" y="647938"/>
                    </a:cubicBezTo>
                    <a:lnTo>
                      <a:pt x="647343" y="596503"/>
                    </a:lnTo>
                    <a:cubicBezTo>
                      <a:pt x="653058" y="591741"/>
                      <a:pt x="653058" y="584121"/>
                      <a:pt x="649248" y="579358"/>
                    </a:cubicBezTo>
                    <a:close/>
                    <a:moveTo>
                      <a:pt x="104418" y="346948"/>
                    </a:moveTo>
                    <a:cubicBezTo>
                      <a:pt x="36791" y="279321"/>
                      <a:pt x="36791" y="170736"/>
                      <a:pt x="104418" y="103108"/>
                    </a:cubicBezTo>
                    <a:cubicBezTo>
                      <a:pt x="172046" y="35481"/>
                      <a:pt x="280631" y="35481"/>
                      <a:pt x="348258" y="103108"/>
                    </a:cubicBezTo>
                    <a:cubicBezTo>
                      <a:pt x="415886" y="170736"/>
                      <a:pt x="415886" y="279321"/>
                      <a:pt x="348258" y="346948"/>
                    </a:cubicBezTo>
                    <a:cubicBezTo>
                      <a:pt x="280631" y="414576"/>
                      <a:pt x="172046" y="414576"/>
                      <a:pt x="104418" y="346948"/>
                    </a:cubicBezTo>
                    <a:close/>
                  </a:path>
                </a:pathLst>
              </a:custGeom>
              <a:solidFill>
                <a:srgbClr val="005A9F"/>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3" name="Freeform: Shape 162">
                <a:extLst>
                  <a:ext uri="{FF2B5EF4-FFF2-40B4-BE49-F238E27FC236}">
                    <a16:creationId xmlns:a16="http://schemas.microsoft.com/office/drawing/2014/main" id="{9AD3E42B-EBAE-4CCE-A290-C3D2E149E383}"/>
                  </a:ext>
                </a:extLst>
              </p:cNvPr>
              <p:cNvSpPr/>
              <p:nvPr/>
            </p:nvSpPr>
            <p:spPr>
              <a:xfrm>
                <a:off x="5913352" y="1788482"/>
                <a:ext cx="104775" cy="104775"/>
              </a:xfrm>
              <a:custGeom>
                <a:avLst/>
                <a:gdLst/>
                <a:ahLst/>
                <a:cxnLst/>
                <a:rect l="0" t="0" r="0" b="0"/>
                <a:pathLst>
                  <a:path w="104775" h="104775">
                    <a:moveTo>
                      <a:pt x="98584" y="52864"/>
                    </a:moveTo>
                    <a:cubicBezTo>
                      <a:pt x="98584" y="78114"/>
                      <a:pt x="78114" y="98584"/>
                      <a:pt x="52864" y="98584"/>
                    </a:cubicBezTo>
                    <a:cubicBezTo>
                      <a:pt x="27613" y="98584"/>
                      <a:pt x="7144" y="78114"/>
                      <a:pt x="7144" y="52864"/>
                    </a:cubicBezTo>
                    <a:cubicBezTo>
                      <a:pt x="7144" y="27613"/>
                      <a:pt x="27613" y="7144"/>
                      <a:pt x="52864" y="7144"/>
                    </a:cubicBezTo>
                    <a:cubicBezTo>
                      <a:pt x="78114" y="7144"/>
                      <a:pt x="98584" y="27613"/>
                      <a:pt x="98584" y="52864"/>
                    </a:cubicBezTo>
                    <a:close/>
                  </a:path>
                </a:pathLst>
              </a:custGeom>
              <a:solidFill>
                <a:srgbClr val="FFFFFF"/>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64" name="Freeform: Shape 163">
                <a:extLst>
                  <a:ext uri="{FF2B5EF4-FFF2-40B4-BE49-F238E27FC236}">
                    <a16:creationId xmlns:a16="http://schemas.microsoft.com/office/drawing/2014/main" id="{E96F46A6-CB14-4B5C-8F3B-5160F1DEC859}"/>
                  </a:ext>
                </a:extLst>
              </p:cNvPr>
              <p:cNvSpPr/>
              <p:nvPr/>
            </p:nvSpPr>
            <p:spPr>
              <a:xfrm>
                <a:off x="6128617" y="2121857"/>
                <a:ext cx="266700" cy="238125"/>
              </a:xfrm>
              <a:custGeom>
                <a:avLst/>
                <a:gdLst/>
                <a:ahLst/>
                <a:cxnLst/>
                <a:rect l="0" t="0" r="0" b="0"/>
                <a:pathLst>
                  <a:path w="266700" h="238125">
                    <a:moveTo>
                      <a:pt x="10001" y="32861"/>
                    </a:moveTo>
                    <a:lnTo>
                      <a:pt x="35719" y="7144"/>
                    </a:lnTo>
                    <a:lnTo>
                      <a:pt x="214789" y="186214"/>
                    </a:lnTo>
                    <a:cubicBezTo>
                      <a:pt x="216694" y="188119"/>
                      <a:pt x="219551" y="188119"/>
                      <a:pt x="221456" y="186214"/>
                    </a:cubicBezTo>
                    <a:lnTo>
                      <a:pt x="251936" y="155734"/>
                    </a:lnTo>
                    <a:lnTo>
                      <a:pt x="261461" y="165259"/>
                    </a:lnTo>
                    <a:cubicBezTo>
                      <a:pt x="265271" y="169069"/>
                      <a:pt x="265271" y="175736"/>
                      <a:pt x="261461" y="180499"/>
                    </a:cubicBezTo>
                    <a:lnTo>
                      <a:pt x="208121" y="233839"/>
                    </a:lnTo>
                    <a:cubicBezTo>
                      <a:pt x="204311" y="237649"/>
                      <a:pt x="197644" y="237649"/>
                      <a:pt x="192881" y="233839"/>
                    </a:cubicBezTo>
                    <a:lnTo>
                      <a:pt x="10001" y="48101"/>
                    </a:lnTo>
                    <a:cubicBezTo>
                      <a:pt x="6191" y="44291"/>
                      <a:pt x="6191" y="36671"/>
                      <a:pt x="10001" y="32861"/>
                    </a:cubicBezTo>
                    <a:close/>
                  </a:path>
                </a:pathLst>
              </a:custGeom>
              <a:solidFill>
                <a:srgbClr val="163E6A"/>
              </a:solidFill>
              <a:ln w="9525" cap="flat">
                <a:noFill/>
                <a:prstDash val="solid"/>
                <a:miter/>
              </a:ln>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grpSp>
      <p:grpSp>
        <p:nvGrpSpPr>
          <p:cNvPr id="5" name="Group 4">
            <a:extLst>
              <a:ext uri="{FF2B5EF4-FFF2-40B4-BE49-F238E27FC236}">
                <a16:creationId xmlns:a16="http://schemas.microsoft.com/office/drawing/2014/main" id="{9FE3CFAE-A582-4034-943A-0EE702EA61DF}"/>
              </a:ext>
            </a:extLst>
          </p:cNvPr>
          <p:cNvGrpSpPr/>
          <p:nvPr/>
        </p:nvGrpSpPr>
        <p:grpSpPr>
          <a:xfrm>
            <a:off x="8869969" y="3197765"/>
            <a:ext cx="981849" cy="944711"/>
            <a:chOff x="5605076" y="3228477"/>
            <a:chExt cx="981849" cy="944711"/>
          </a:xfrm>
        </p:grpSpPr>
        <p:sp>
          <p:nvSpPr>
            <p:cNvPr id="165" name="Oval 9">
              <a:extLst>
                <a:ext uri="{FF2B5EF4-FFF2-40B4-BE49-F238E27FC236}">
                  <a16:creationId xmlns:a16="http://schemas.microsoft.com/office/drawing/2014/main" id="{BD01BF5A-5952-4916-BAD1-8B62B1C800DB}"/>
                </a:ext>
              </a:extLst>
            </p:cNvPr>
            <p:cNvSpPr>
              <a:spLocks noChangeArrowheads="1"/>
            </p:cNvSpPr>
            <p:nvPr/>
          </p:nvSpPr>
          <p:spPr bwMode="auto">
            <a:xfrm>
              <a:off x="5605076" y="3228477"/>
              <a:ext cx="981849" cy="944711"/>
            </a:xfrm>
            <a:prstGeom prst="ellipse">
              <a:avLst/>
            </a:prstGeom>
            <a:solidFill>
              <a:srgbClr val="0078D7"/>
            </a:solidFill>
            <a:ln w="10795" cap="flat" cmpd="sng" algn="ctr">
              <a:noFill/>
              <a:prstDash val="solid"/>
            </a:ln>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de-DE" sz="2000" b="0" i="0" u="none" strike="noStrike" kern="0" cap="none" spc="0" normalizeH="0" baseline="0" noProof="0">
                <a:ln>
                  <a:noFill/>
                </a:ln>
                <a:solidFill>
                  <a:srgbClr val="0078D4"/>
                </a:solidFill>
                <a:effectLst/>
                <a:uLnTx/>
                <a:uFillTx/>
                <a:latin typeface="Segoe UI Semilight"/>
                <a:ea typeface="+mn-ea"/>
                <a:cs typeface="+mn-cs"/>
              </a:endParaRPr>
            </a:p>
          </p:txBody>
        </p:sp>
        <p:grpSp>
          <p:nvGrpSpPr>
            <p:cNvPr id="166" name="Group 30">
              <a:extLst>
                <a:ext uri="{FF2B5EF4-FFF2-40B4-BE49-F238E27FC236}">
                  <a16:creationId xmlns:a16="http://schemas.microsoft.com/office/drawing/2014/main" id="{F29C8C81-1445-4502-A068-7DF6E2E5EC70}"/>
                </a:ext>
              </a:extLst>
            </p:cNvPr>
            <p:cNvGrpSpPr>
              <a:grpSpLocks noChangeAspect="1"/>
            </p:cNvGrpSpPr>
            <p:nvPr/>
          </p:nvGrpSpPr>
          <p:grpSpPr bwMode="auto">
            <a:xfrm>
              <a:off x="5825227" y="3487459"/>
              <a:ext cx="541546" cy="437907"/>
              <a:chOff x="3469" y="1860"/>
              <a:chExt cx="742" cy="600"/>
            </a:xfrm>
            <a:solidFill>
              <a:schemeClr val="bg1"/>
            </a:solidFill>
          </p:grpSpPr>
          <p:sp>
            <p:nvSpPr>
              <p:cNvPr id="167" name="Freeform 31">
                <a:extLst>
                  <a:ext uri="{FF2B5EF4-FFF2-40B4-BE49-F238E27FC236}">
                    <a16:creationId xmlns:a16="http://schemas.microsoft.com/office/drawing/2014/main" id="{FA8F903D-79E1-4B48-B619-28BFF604EF86}"/>
                  </a:ext>
                </a:extLst>
              </p:cNvPr>
              <p:cNvSpPr>
                <a:spLocks/>
              </p:cNvSpPr>
              <p:nvPr/>
            </p:nvSpPr>
            <p:spPr bwMode="auto">
              <a:xfrm>
                <a:off x="3662" y="1906"/>
                <a:ext cx="375" cy="508"/>
              </a:xfrm>
              <a:custGeom>
                <a:avLst/>
                <a:gdLst>
                  <a:gd name="T0" fmla="*/ 186 w 375"/>
                  <a:gd name="T1" fmla="*/ 508 h 508"/>
                  <a:gd name="T2" fmla="*/ 0 w 375"/>
                  <a:gd name="T3" fmla="*/ 204 h 508"/>
                  <a:gd name="T4" fmla="*/ 16 w 375"/>
                  <a:gd name="T5" fmla="*/ 195 h 508"/>
                  <a:gd name="T6" fmla="*/ 168 w 375"/>
                  <a:gd name="T7" fmla="*/ 444 h 508"/>
                  <a:gd name="T8" fmla="*/ 168 w 375"/>
                  <a:gd name="T9" fmla="*/ 0 h 508"/>
                  <a:gd name="T10" fmla="*/ 375 w 375"/>
                  <a:gd name="T11" fmla="*/ 192 h 508"/>
                  <a:gd name="T12" fmla="*/ 365 w 375"/>
                  <a:gd name="T13" fmla="*/ 206 h 508"/>
                  <a:gd name="T14" fmla="*/ 186 w 375"/>
                  <a:gd name="T15" fmla="*/ 41 h 508"/>
                  <a:gd name="T16" fmla="*/ 186 w 375"/>
                  <a:gd name="T17" fmla="*/ 508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5" h="508">
                    <a:moveTo>
                      <a:pt x="186" y="508"/>
                    </a:moveTo>
                    <a:lnTo>
                      <a:pt x="0" y="204"/>
                    </a:lnTo>
                    <a:lnTo>
                      <a:pt x="16" y="195"/>
                    </a:lnTo>
                    <a:lnTo>
                      <a:pt x="168" y="444"/>
                    </a:lnTo>
                    <a:lnTo>
                      <a:pt x="168" y="0"/>
                    </a:lnTo>
                    <a:lnTo>
                      <a:pt x="375" y="192"/>
                    </a:lnTo>
                    <a:lnTo>
                      <a:pt x="365" y="206"/>
                    </a:lnTo>
                    <a:lnTo>
                      <a:pt x="186" y="41"/>
                    </a:lnTo>
                    <a:lnTo>
                      <a:pt x="186" y="50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68" name="Freeform 32">
                <a:extLst>
                  <a:ext uri="{FF2B5EF4-FFF2-40B4-BE49-F238E27FC236}">
                    <a16:creationId xmlns:a16="http://schemas.microsoft.com/office/drawing/2014/main" id="{5163E9A5-D4D7-46F3-A68A-31DBCD0120CB}"/>
                  </a:ext>
                </a:extLst>
              </p:cNvPr>
              <p:cNvSpPr>
                <a:spLocks/>
              </p:cNvSpPr>
              <p:nvPr/>
            </p:nvSpPr>
            <p:spPr bwMode="auto">
              <a:xfrm>
                <a:off x="3536" y="2098"/>
                <a:ext cx="501" cy="298"/>
              </a:xfrm>
              <a:custGeom>
                <a:avLst/>
                <a:gdLst>
                  <a:gd name="T0" fmla="*/ 9 w 501"/>
                  <a:gd name="T1" fmla="*/ 298 h 298"/>
                  <a:gd name="T2" fmla="*/ 0 w 501"/>
                  <a:gd name="T3" fmla="*/ 282 h 298"/>
                  <a:gd name="T4" fmla="*/ 493 w 501"/>
                  <a:gd name="T5" fmla="*/ 0 h 298"/>
                  <a:gd name="T6" fmla="*/ 501 w 501"/>
                  <a:gd name="T7" fmla="*/ 14 h 298"/>
                  <a:gd name="T8" fmla="*/ 9 w 501"/>
                  <a:gd name="T9" fmla="*/ 298 h 298"/>
                </a:gdLst>
                <a:ahLst/>
                <a:cxnLst>
                  <a:cxn ang="0">
                    <a:pos x="T0" y="T1"/>
                  </a:cxn>
                  <a:cxn ang="0">
                    <a:pos x="T2" y="T3"/>
                  </a:cxn>
                  <a:cxn ang="0">
                    <a:pos x="T4" y="T5"/>
                  </a:cxn>
                  <a:cxn ang="0">
                    <a:pos x="T6" y="T7"/>
                  </a:cxn>
                  <a:cxn ang="0">
                    <a:pos x="T8" y="T9"/>
                  </a:cxn>
                </a:cxnLst>
                <a:rect l="0" t="0" r="r" b="b"/>
                <a:pathLst>
                  <a:path w="501" h="298">
                    <a:moveTo>
                      <a:pt x="9" y="298"/>
                    </a:moveTo>
                    <a:lnTo>
                      <a:pt x="0" y="282"/>
                    </a:lnTo>
                    <a:lnTo>
                      <a:pt x="493" y="0"/>
                    </a:lnTo>
                    <a:lnTo>
                      <a:pt x="501" y="14"/>
                    </a:lnTo>
                    <a:lnTo>
                      <a:pt x="9" y="29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69" name="Freeform 33">
                <a:extLst>
                  <a:ext uri="{FF2B5EF4-FFF2-40B4-BE49-F238E27FC236}">
                    <a16:creationId xmlns:a16="http://schemas.microsoft.com/office/drawing/2014/main" id="{933F7354-1A4F-4F3A-A729-897D80E3E614}"/>
                  </a:ext>
                </a:extLst>
              </p:cNvPr>
              <p:cNvSpPr>
                <a:spLocks/>
              </p:cNvSpPr>
              <p:nvPr/>
            </p:nvSpPr>
            <p:spPr bwMode="auto">
              <a:xfrm>
                <a:off x="3533" y="2096"/>
                <a:ext cx="614" cy="295"/>
              </a:xfrm>
              <a:custGeom>
                <a:avLst/>
                <a:gdLst>
                  <a:gd name="T0" fmla="*/ 16 w 614"/>
                  <a:gd name="T1" fmla="*/ 295 h 295"/>
                  <a:gd name="T2" fmla="*/ 0 w 614"/>
                  <a:gd name="T3" fmla="*/ 287 h 295"/>
                  <a:gd name="T4" fmla="*/ 131 w 614"/>
                  <a:gd name="T5" fmla="*/ 0 h 295"/>
                  <a:gd name="T6" fmla="*/ 506 w 614"/>
                  <a:gd name="T7" fmla="*/ 0 h 295"/>
                  <a:gd name="T8" fmla="*/ 614 w 614"/>
                  <a:gd name="T9" fmla="*/ 287 h 295"/>
                  <a:gd name="T10" fmla="*/ 596 w 614"/>
                  <a:gd name="T11" fmla="*/ 295 h 295"/>
                  <a:gd name="T12" fmla="*/ 494 w 614"/>
                  <a:gd name="T13" fmla="*/ 18 h 295"/>
                  <a:gd name="T14" fmla="*/ 143 w 614"/>
                  <a:gd name="T15" fmla="*/ 18 h 295"/>
                  <a:gd name="T16" fmla="*/ 16 w 614"/>
                  <a:gd name="T1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4" h="295">
                    <a:moveTo>
                      <a:pt x="16" y="295"/>
                    </a:moveTo>
                    <a:lnTo>
                      <a:pt x="0" y="287"/>
                    </a:lnTo>
                    <a:lnTo>
                      <a:pt x="131" y="0"/>
                    </a:lnTo>
                    <a:lnTo>
                      <a:pt x="506" y="0"/>
                    </a:lnTo>
                    <a:lnTo>
                      <a:pt x="614" y="287"/>
                    </a:lnTo>
                    <a:lnTo>
                      <a:pt x="596" y="295"/>
                    </a:lnTo>
                    <a:lnTo>
                      <a:pt x="494" y="18"/>
                    </a:lnTo>
                    <a:lnTo>
                      <a:pt x="143" y="18"/>
                    </a:lnTo>
                    <a:lnTo>
                      <a:pt x="16" y="29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0" name="Oval 34">
                <a:extLst>
                  <a:ext uri="{FF2B5EF4-FFF2-40B4-BE49-F238E27FC236}">
                    <a16:creationId xmlns:a16="http://schemas.microsoft.com/office/drawing/2014/main" id="{FAE0B13E-4DC0-42EA-9229-E31F144CC222}"/>
                  </a:ext>
                </a:extLst>
              </p:cNvPr>
              <p:cNvSpPr>
                <a:spLocks noChangeArrowheads="1"/>
              </p:cNvSpPr>
              <p:nvPr/>
            </p:nvSpPr>
            <p:spPr bwMode="auto">
              <a:xfrm>
                <a:off x="3768" y="1860"/>
                <a:ext cx="144" cy="144"/>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1" name="Oval 35">
                <a:extLst>
                  <a:ext uri="{FF2B5EF4-FFF2-40B4-BE49-F238E27FC236}">
                    <a16:creationId xmlns:a16="http://schemas.microsoft.com/office/drawing/2014/main" id="{0F1BE207-4473-49D2-A333-3FD92563DFE4}"/>
                  </a:ext>
                </a:extLst>
              </p:cNvPr>
              <p:cNvSpPr>
                <a:spLocks noChangeArrowheads="1"/>
              </p:cNvSpPr>
              <p:nvPr/>
            </p:nvSpPr>
            <p:spPr bwMode="auto">
              <a:xfrm>
                <a:off x="3604" y="2039"/>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2" name="Oval 36">
                <a:extLst>
                  <a:ext uri="{FF2B5EF4-FFF2-40B4-BE49-F238E27FC236}">
                    <a16:creationId xmlns:a16="http://schemas.microsoft.com/office/drawing/2014/main" id="{A363ECD9-8017-4D90-A72D-CF4756DCD64C}"/>
                  </a:ext>
                </a:extLst>
              </p:cNvPr>
              <p:cNvSpPr>
                <a:spLocks noChangeArrowheads="1"/>
              </p:cNvSpPr>
              <p:nvPr/>
            </p:nvSpPr>
            <p:spPr bwMode="auto">
              <a:xfrm>
                <a:off x="3959" y="2032"/>
                <a:ext cx="146"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3" name="Oval 37">
                <a:extLst>
                  <a:ext uri="{FF2B5EF4-FFF2-40B4-BE49-F238E27FC236}">
                    <a16:creationId xmlns:a16="http://schemas.microsoft.com/office/drawing/2014/main" id="{D76149A3-1614-48AC-95B4-B1BB21C635AE}"/>
                  </a:ext>
                </a:extLst>
              </p:cNvPr>
              <p:cNvSpPr>
                <a:spLocks noChangeArrowheads="1"/>
              </p:cNvSpPr>
              <p:nvPr/>
            </p:nvSpPr>
            <p:spPr bwMode="auto">
              <a:xfrm>
                <a:off x="3768" y="2314"/>
                <a:ext cx="144" cy="146"/>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4" name="Oval 38">
                <a:extLst>
                  <a:ext uri="{FF2B5EF4-FFF2-40B4-BE49-F238E27FC236}">
                    <a16:creationId xmlns:a16="http://schemas.microsoft.com/office/drawing/2014/main" id="{D2F3C3F6-5AF6-4553-BAE5-8857AFA0FF7F}"/>
                  </a:ext>
                </a:extLst>
              </p:cNvPr>
              <p:cNvSpPr>
                <a:spLocks noChangeArrowheads="1"/>
              </p:cNvSpPr>
              <p:nvPr/>
            </p:nvSpPr>
            <p:spPr bwMode="auto">
              <a:xfrm>
                <a:off x="3469" y="2314"/>
                <a:ext cx="145" cy="146"/>
              </a:xfrm>
              <a:prstGeom prst="ellipse">
                <a:avLst/>
              </a:prstGeom>
              <a:solidFill>
                <a:srgbClr val="0139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sp>
            <p:nvSpPr>
              <p:cNvPr id="175" name="Oval 39">
                <a:extLst>
                  <a:ext uri="{FF2B5EF4-FFF2-40B4-BE49-F238E27FC236}">
                    <a16:creationId xmlns:a16="http://schemas.microsoft.com/office/drawing/2014/main" id="{290F50AE-B4F5-4B30-BE67-2C9A71D5770C}"/>
                  </a:ext>
                </a:extLst>
              </p:cNvPr>
              <p:cNvSpPr>
                <a:spLocks noChangeArrowheads="1"/>
              </p:cNvSpPr>
              <p:nvPr/>
            </p:nvSpPr>
            <p:spPr bwMode="auto">
              <a:xfrm>
                <a:off x="4066" y="2314"/>
                <a:ext cx="145" cy="146"/>
              </a:xfrm>
              <a:prstGeom prst="ellipse">
                <a:avLst/>
              </a:prstGeom>
              <a:solidFill>
                <a:srgbClr val="005A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2" name="Title 1">
            <a:extLst>
              <a:ext uri="{FF2B5EF4-FFF2-40B4-BE49-F238E27FC236}">
                <a16:creationId xmlns:a16="http://schemas.microsoft.com/office/drawing/2014/main" id="{5BBE4CA2-8C90-4E71-8871-11D37DEE5346}"/>
              </a:ext>
            </a:extLst>
          </p:cNvPr>
          <p:cNvSpPr>
            <a:spLocks noGrp="1"/>
          </p:cNvSpPr>
          <p:nvPr>
            <p:ph type="title"/>
          </p:nvPr>
        </p:nvSpPr>
        <p:spPr/>
        <p:txBody>
          <a:bodyPr/>
          <a:lstStyle/>
          <a:p>
            <a:r>
              <a:rPr lang="en-US" dirty="0"/>
              <a:t>Azure AI</a:t>
            </a:r>
          </a:p>
        </p:txBody>
      </p:sp>
      <p:sp>
        <p:nvSpPr>
          <p:cNvPr id="53" name="Rectangle 52">
            <a:extLst>
              <a:ext uri="{FF2B5EF4-FFF2-40B4-BE49-F238E27FC236}">
                <a16:creationId xmlns:a16="http://schemas.microsoft.com/office/drawing/2014/main" id="{40C2CD1C-CCB0-47E0-B412-813895A287FB}"/>
              </a:ext>
            </a:extLst>
          </p:cNvPr>
          <p:cNvSpPr/>
          <p:nvPr/>
        </p:nvSpPr>
        <p:spPr bwMode="auto">
          <a:xfrm>
            <a:off x="846424" y="2122212"/>
            <a:ext cx="3831955" cy="4096265"/>
          </a:xfrm>
          <a:prstGeom prst="rect">
            <a:avLst/>
          </a:prstGeom>
          <a:solidFill>
            <a:schemeClr val="bg1">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4" name="Rectangle 53">
            <a:extLst>
              <a:ext uri="{FF2B5EF4-FFF2-40B4-BE49-F238E27FC236}">
                <a16:creationId xmlns:a16="http://schemas.microsoft.com/office/drawing/2014/main" id="{40C2CD1C-CCB0-47E0-B412-813895A287FB}"/>
              </a:ext>
            </a:extLst>
          </p:cNvPr>
          <p:cNvSpPr/>
          <p:nvPr/>
        </p:nvSpPr>
        <p:spPr bwMode="auto">
          <a:xfrm>
            <a:off x="7464112" y="1773746"/>
            <a:ext cx="3831955" cy="4096265"/>
          </a:xfrm>
          <a:prstGeom prst="rect">
            <a:avLst/>
          </a:prstGeom>
          <a:solidFill>
            <a:schemeClr val="bg1">
              <a:alpha val="7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42297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3FA698FD-0783-4C67-B952-3BEE4F5762E7}"/>
              </a:ext>
            </a:extLst>
          </p:cNvPr>
          <p:cNvSpPr/>
          <p:nvPr/>
        </p:nvSpPr>
        <p:spPr bwMode="auto">
          <a:xfrm>
            <a:off x="6949209" y="3307315"/>
            <a:ext cx="4461854" cy="101566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3927" rtl="0" eaLnBrk="1" fontAlgn="base" latinLnBrk="0" hangingPunct="1">
              <a:lnSpc>
                <a:spcPct val="100000"/>
              </a:lnSpc>
              <a:spcBef>
                <a:spcPts val="1200"/>
              </a:spcBef>
              <a:spcAft>
                <a:spcPct val="0"/>
              </a:spcAft>
              <a:buClrTx/>
              <a:buSzPct val="90000"/>
              <a:buFontTx/>
              <a:buNone/>
              <a:tabLst/>
              <a:defRPr/>
            </a:pPr>
            <a:r>
              <a:rPr kumimoji="0" lang="en-US" sz="2000" b="0" i="0" u="none" strike="noStrike" kern="0" cap="none" spc="0" normalizeH="0" baseline="0" noProof="0">
                <a:ln>
                  <a:noFill/>
                </a:ln>
                <a:solidFill>
                  <a:srgbClr val="0078D4"/>
                </a:solidFill>
                <a:effectLst/>
                <a:uLnTx/>
                <a:uFillTx/>
                <a:latin typeface="Segoe UI Semibold"/>
                <a:ea typeface="+mn-ea"/>
                <a:cs typeface="Segoe UI Semilight" panose="020B0402040204020203" pitchFamily="34" charset="0"/>
              </a:rPr>
              <a:t>Unlock valuable information lying latent in all your content in order to perform an action or make decisions</a:t>
            </a:r>
          </a:p>
        </p:txBody>
      </p:sp>
      <p:sp>
        <p:nvSpPr>
          <p:cNvPr id="3" name="Arrow: Chevron 2">
            <a:extLst>
              <a:ext uri="{FF2B5EF4-FFF2-40B4-BE49-F238E27FC236}">
                <a16:creationId xmlns:a16="http://schemas.microsoft.com/office/drawing/2014/main" id="{FA973BB9-D78A-454B-AC9E-BA78D563C7DC}"/>
              </a:ext>
            </a:extLst>
          </p:cNvPr>
          <p:cNvSpPr/>
          <p:nvPr/>
        </p:nvSpPr>
        <p:spPr bwMode="auto">
          <a:xfrm>
            <a:off x="5874657" y="2779486"/>
            <a:ext cx="442686" cy="2071320"/>
          </a:xfrm>
          <a:custGeom>
            <a:avLst/>
            <a:gdLst>
              <a:gd name="connsiteX0" fmla="*/ 0 w 886990"/>
              <a:gd name="connsiteY0" fmla="*/ 0 h 2610702"/>
              <a:gd name="connsiteX1" fmla="*/ 245608 w 886990"/>
              <a:gd name="connsiteY1" fmla="*/ 0 h 2610702"/>
              <a:gd name="connsiteX2" fmla="*/ 886990 w 886990"/>
              <a:gd name="connsiteY2" fmla="*/ 1305351 h 2610702"/>
              <a:gd name="connsiteX3" fmla="*/ 245608 w 886990"/>
              <a:gd name="connsiteY3" fmla="*/ 2610702 h 2610702"/>
              <a:gd name="connsiteX4" fmla="*/ 0 w 886990"/>
              <a:gd name="connsiteY4" fmla="*/ 2610702 h 2610702"/>
              <a:gd name="connsiteX5" fmla="*/ 641382 w 886990"/>
              <a:gd name="connsiteY5" fmla="*/ 1305351 h 2610702"/>
              <a:gd name="connsiteX6" fmla="*/ 0 w 886990"/>
              <a:gd name="connsiteY6" fmla="*/ 0 h 2610702"/>
              <a:gd name="connsiteX0" fmla="*/ 641382 w 886990"/>
              <a:gd name="connsiteY0" fmla="*/ 1305351 h 2610702"/>
              <a:gd name="connsiteX1" fmla="*/ 0 w 886990"/>
              <a:gd name="connsiteY1" fmla="*/ 0 h 2610702"/>
              <a:gd name="connsiteX2" fmla="*/ 245608 w 886990"/>
              <a:gd name="connsiteY2" fmla="*/ 0 h 2610702"/>
              <a:gd name="connsiteX3" fmla="*/ 886990 w 886990"/>
              <a:gd name="connsiteY3" fmla="*/ 1305351 h 2610702"/>
              <a:gd name="connsiteX4" fmla="*/ 245608 w 886990"/>
              <a:gd name="connsiteY4" fmla="*/ 2610702 h 2610702"/>
              <a:gd name="connsiteX5" fmla="*/ 0 w 886990"/>
              <a:gd name="connsiteY5" fmla="*/ 2610702 h 2610702"/>
              <a:gd name="connsiteX6" fmla="*/ 732822 w 886990"/>
              <a:gd name="connsiteY6" fmla="*/ 1396791 h 2610702"/>
              <a:gd name="connsiteX0" fmla="*/ 641382 w 886990"/>
              <a:gd name="connsiteY0" fmla="*/ 1305351 h 2610702"/>
              <a:gd name="connsiteX1" fmla="*/ 0 w 886990"/>
              <a:gd name="connsiteY1" fmla="*/ 0 h 2610702"/>
              <a:gd name="connsiteX2" fmla="*/ 245608 w 886990"/>
              <a:gd name="connsiteY2" fmla="*/ 0 h 2610702"/>
              <a:gd name="connsiteX3" fmla="*/ 886990 w 886990"/>
              <a:gd name="connsiteY3" fmla="*/ 1305351 h 2610702"/>
              <a:gd name="connsiteX4" fmla="*/ 245608 w 886990"/>
              <a:gd name="connsiteY4" fmla="*/ 2610702 h 2610702"/>
              <a:gd name="connsiteX5" fmla="*/ 0 w 886990"/>
              <a:gd name="connsiteY5" fmla="*/ 2610702 h 2610702"/>
              <a:gd name="connsiteX0" fmla="*/ 0 w 886990"/>
              <a:gd name="connsiteY0" fmla="*/ 0 h 2610702"/>
              <a:gd name="connsiteX1" fmla="*/ 245608 w 886990"/>
              <a:gd name="connsiteY1" fmla="*/ 0 h 2610702"/>
              <a:gd name="connsiteX2" fmla="*/ 886990 w 886990"/>
              <a:gd name="connsiteY2" fmla="*/ 1305351 h 2610702"/>
              <a:gd name="connsiteX3" fmla="*/ 245608 w 886990"/>
              <a:gd name="connsiteY3" fmla="*/ 2610702 h 2610702"/>
              <a:gd name="connsiteX4" fmla="*/ 0 w 886990"/>
              <a:gd name="connsiteY4" fmla="*/ 2610702 h 2610702"/>
              <a:gd name="connsiteX0" fmla="*/ 0 w 886990"/>
              <a:gd name="connsiteY0" fmla="*/ 0 h 2610702"/>
              <a:gd name="connsiteX1" fmla="*/ 245608 w 886990"/>
              <a:gd name="connsiteY1" fmla="*/ 0 h 2610702"/>
              <a:gd name="connsiteX2" fmla="*/ 886990 w 886990"/>
              <a:gd name="connsiteY2" fmla="*/ 1305351 h 2610702"/>
              <a:gd name="connsiteX3" fmla="*/ 245608 w 886990"/>
              <a:gd name="connsiteY3" fmla="*/ 2610702 h 2610702"/>
              <a:gd name="connsiteX0" fmla="*/ 0 w 641382"/>
              <a:gd name="connsiteY0" fmla="*/ 0 h 2610702"/>
              <a:gd name="connsiteX1" fmla="*/ 641382 w 641382"/>
              <a:gd name="connsiteY1" fmla="*/ 1305351 h 2610702"/>
              <a:gd name="connsiteX2" fmla="*/ 0 w 641382"/>
              <a:gd name="connsiteY2" fmla="*/ 2610702 h 2610702"/>
            </a:gdLst>
            <a:ahLst/>
            <a:cxnLst>
              <a:cxn ang="0">
                <a:pos x="connsiteX0" y="connsiteY0"/>
              </a:cxn>
              <a:cxn ang="0">
                <a:pos x="connsiteX1" y="connsiteY1"/>
              </a:cxn>
              <a:cxn ang="0">
                <a:pos x="connsiteX2" y="connsiteY2"/>
              </a:cxn>
            </a:cxnLst>
            <a:rect l="l" t="t" r="r" b="b"/>
            <a:pathLst>
              <a:path w="641382" h="2610702">
                <a:moveTo>
                  <a:pt x="0" y="0"/>
                </a:moveTo>
                <a:lnTo>
                  <a:pt x="641382" y="1305351"/>
                </a:lnTo>
                <a:lnTo>
                  <a:pt x="0" y="2610702"/>
                </a:lnTo>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 name="Rectangle 49">
            <a:extLst>
              <a:ext uri="{FF2B5EF4-FFF2-40B4-BE49-F238E27FC236}">
                <a16:creationId xmlns:a16="http://schemas.microsoft.com/office/drawing/2014/main" id="{361501ED-60A9-431B-81D1-2586EE5FD3A4}"/>
              </a:ext>
            </a:extLst>
          </p:cNvPr>
          <p:cNvSpPr/>
          <p:nvPr/>
        </p:nvSpPr>
        <p:spPr bwMode="auto">
          <a:xfrm>
            <a:off x="2502621" y="5237524"/>
            <a:ext cx="3593379" cy="32628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13927" rtl="0" eaLnBrk="1" fontAlgn="base" latinLnBrk="0" hangingPunct="1">
              <a:lnSpc>
                <a:spcPct val="90000"/>
              </a:lnSpc>
              <a:spcBef>
                <a:spcPts val="1200"/>
              </a:spcBef>
              <a:spcAft>
                <a:spcPct val="0"/>
              </a:spcAft>
              <a:buClrTx/>
              <a:buSzPct val="90000"/>
              <a:buFontTx/>
              <a:buNone/>
              <a:tabLst/>
              <a:defRPr/>
            </a:pPr>
            <a:r>
              <a:rPr kumimoji="0" lang="en-US" sz="1600" b="0" i="0" u="none" strike="noStrike" kern="0" cap="none" spc="0" normalizeH="0" baseline="0" noProof="0">
                <a:ln>
                  <a:noFill/>
                </a:ln>
                <a:solidFill>
                  <a:prstClr val="black"/>
                </a:solidFill>
                <a:effectLst/>
                <a:uLnTx/>
                <a:uFillTx/>
                <a:latin typeface="Segoe UI Semibold"/>
                <a:ea typeface="+mn-ea"/>
                <a:cs typeface="Segoe UI Semilight" panose="020B0402040204020203" pitchFamily="34" charset="0"/>
              </a:rPr>
              <a:t>Your documents</a:t>
            </a:r>
          </a:p>
        </p:txBody>
      </p:sp>
      <p:sp>
        <p:nvSpPr>
          <p:cNvPr id="2" name="Title 1">
            <a:extLst>
              <a:ext uri="{FF2B5EF4-FFF2-40B4-BE49-F238E27FC236}">
                <a16:creationId xmlns:a16="http://schemas.microsoft.com/office/drawing/2014/main" id="{84ED10A8-01E7-46C5-9C3C-3CE5F86B69EC}"/>
              </a:ext>
            </a:extLst>
          </p:cNvPr>
          <p:cNvSpPr>
            <a:spLocks noGrp="1"/>
          </p:cNvSpPr>
          <p:nvPr>
            <p:ph type="title"/>
          </p:nvPr>
        </p:nvSpPr>
        <p:spPr/>
        <p:txBody>
          <a:bodyPr/>
          <a:lstStyle/>
          <a:p>
            <a:r>
              <a:rPr lang="en-US"/>
              <a:t>What is knowledge mining?</a:t>
            </a:r>
          </a:p>
        </p:txBody>
      </p:sp>
      <p:grpSp>
        <p:nvGrpSpPr>
          <p:cNvPr id="9" name="Group 8">
            <a:extLst>
              <a:ext uri="{FF2B5EF4-FFF2-40B4-BE49-F238E27FC236}">
                <a16:creationId xmlns:a16="http://schemas.microsoft.com/office/drawing/2014/main" id="{F042F433-EFA6-42C3-A086-D1885D5475C1}"/>
              </a:ext>
            </a:extLst>
          </p:cNvPr>
          <p:cNvGrpSpPr/>
          <p:nvPr/>
        </p:nvGrpSpPr>
        <p:grpSpPr>
          <a:xfrm>
            <a:off x="1810187" y="2435718"/>
            <a:ext cx="2743625" cy="2546105"/>
            <a:chOff x="1810187" y="2435718"/>
            <a:chExt cx="2743625" cy="2546105"/>
          </a:xfrm>
        </p:grpSpPr>
        <p:grpSp>
          <p:nvGrpSpPr>
            <p:cNvPr id="31" name="Group 30">
              <a:extLst>
                <a:ext uri="{FF2B5EF4-FFF2-40B4-BE49-F238E27FC236}">
                  <a16:creationId xmlns:a16="http://schemas.microsoft.com/office/drawing/2014/main" id="{B5FC922A-9B54-4D8D-A059-BC66B317024D}"/>
                </a:ext>
              </a:extLst>
            </p:cNvPr>
            <p:cNvGrpSpPr/>
            <p:nvPr/>
          </p:nvGrpSpPr>
          <p:grpSpPr>
            <a:xfrm>
              <a:off x="1810187" y="3893254"/>
              <a:ext cx="1235495" cy="1088569"/>
              <a:chOff x="3222580" y="2764240"/>
              <a:chExt cx="440571" cy="388178"/>
            </a:xfrm>
          </p:grpSpPr>
          <p:grpSp>
            <p:nvGrpSpPr>
              <p:cNvPr id="33" name="Group 99">
                <a:extLst>
                  <a:ext uri="{FF2B5EF4-FFF2-40B4-BE49-F238E27FC236}">
                    <a16:creationId xmlns:a16="http://schemas.microsoft.com/office/drawing/2014/main" id="{EB509AD4-A5B4-4107-9E34-E71745361BB8}"/>
                  </a:ext>
                </a:extLst>
              </p:cNvPr>
              <p:cNvGrpSpPr>
                <a:grpSpLocks noChangeAspect="1"/>
              </p:cNvGrpSpPr>
              <p:nvPr/>
            </p:nvGrpSpPr>
            <p:grpSpPr bwMode="auto">
              <a:xfrm>
                <a:off x="3369737" y="2764240"/>
                <a:ext cx="293414" cy="388178"/>
                <a:chOff x="1639" y="1496"/>
                <a:chExt cx="161" cy="213"/>
              </a:xfrm>
            </p:grpSpPr>
            <p:sp>
              <p:nvSpPr>
                <p:cNvPr id="48" name="Freeform 101">
                  <a:extLst>
                    <a:ext uri="{FF2B5EF4-FFF2-40B4-BE49-F238E27FC236}">
                      <a16:creationId xmlns:a16="http://schemas.microsoft.com/office/drawing/2014/main" id="{67FBE768-DEFC-4380-BBBC-843C7BB27807}"/>
                    </a:ext>
                  </a:extLst>
                </p:cNvPr>
                <p:cNvSpPr>
                  <a:spLocks/>
                </p:cNvSpPr>
                <p:nvPr/>
              </p:nvSpPr>
              <p:spPr bwMode="auto">
                <a:xfrm>
                  <a:off x="1639" y="1496"/>
                  <a:ext cx="161" cy="213"/>
                </a:xfrm>
                <a:custGeom>
                  <a:avLst/>
                  <a:gdLst>
                    <a:gd name="T0" fmla="*/ 0 w 258"/>
                    <a:gd name="T1" fmla="*/ 0 h 343"/>
                    <a:gd name="T2" fmla="*/ 0 w 258"/>
                    <a:gd name="T3" fmla="*/ 0 h 343"/>
                    <a:gd name="T4" fmla="*/ 0 w 258"/>
                    <a:gd name="T5" fmla="*/ 343 h 343"/>
                    <a:gd name="T6" fmla="*/ 258 w 258"/>
                    <a:gd name="T7" fmla="*/ 343 h 343"/>
                    <a:gd name="T8" fmla="*/ 258 w 258"/>
                    <a:gd name="T9" fmla="*/ 128 h 343"/>
                    <a:gd name="T10" fmla="*/ 129 w 258"/>
                    <a:gd name="T11" fmla="*/ 128 h 343"/>
                    <a:gd name="T12" fmla="*/ 129 w 258"/>
                    <a:gd name="T13" fmla="*/ 0 h 343"/>
                    <a:gd name="T14" fmla="*/ 0 w 258"/>
                    <a:gd name="T15" fmla="*/ 0 h 3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343">
                      <a:moveTo>
                        <a:pt x="0" y="0"/>
                      </a:moveTo>
                      <a:lnTo>
                        <a:pt x="0" y="0"/>
                      </a:lnTo>
                      <a:lnTo>
                        <a:pt x="0" y="343"/>
                      </a:lnTo>
                      <a:lnTo>
                        <a:pt x="258" y="343"/>
                      </a:lnTo>
                      <a:lnTo>
                        <a:pt x="258" y="128"/>
                      </a:lnTo>
                      <a:lnTo>
                        <a:pt x="129" y="128"/>
                      </a:lnTo>
                      <a:lnTo>
                        <a:pt x="129" y="0"/>
                      </a:lnTo>
                      <a:lnTo>
                        <a:pt x="0" y="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49" name="Freeform 102">
                  <a:extLst>
                    <a:ext uri="{FF2B5EF4-FFF2-40B4-BE49-F238E27FC236}">
                      <a16:creationId xmlns:a16="http://schemas.microsoft.com/office/drawing/2014/main" id="{F7AFB3C5-B2A1-4DB1-B14F-D76C100B0A49}"/>
                    </a:ext>
                  </a:extLst>
                </p:cNvPr>
                <p:cNvSpPr>
                  <a:spLocks/>
                </p:cNvSpPr>
                <p:nvPr/>
              </p:nvSpPr>
              <p:spPr bwMode="auto">
                <a:xfrm>
                  <a:off x="1732" y="1500"/>
                  <a:ext cx="63" cy="63"/>
                </a:xfrm>
                <a:custGeom>
                  <a:avLst/>
                  <a:gdLst>
                    <a:gd name="T0" fmla="*/ 0 w 101"/>
                    <a:gd name="T1" fmla="*/ 101 h 101"/>
                    <a:gd name="T2" fmla="*/ 0 w 101"/>
                    <a:gd name="T3" fmla="*/ 101 h 101"/>
                    <a:gd name="T4" fmla="*/ 101 w 101"/>
                    <a:gd name="T5" fmla="*/ 101 h 101"/>
                    <a:gd name="T6" fmla="*/ 0 w 101"/>
                    <a:gd name="T7" fmla="*/ 0 h 101"/>
                    <a:gd name="T8" fmla="*/ 0 w 101"/>
                    <a:gd name="T9" fmla="*/ 101 h 101"/>
                  </a:gdLst>
                  <a:ahLst/>
                  <a:cxnLst>
                    <a:cxn ang="0">
                      <a:pos x="T0" y="T1"/>
                    </a:cxn>
                    <a:cxn ang="0">
                      <a:pos x="T2" y="T3"/>
                    </a:cxn>
                    <a:cxn ang="0">
                      <a:pos x="T4" y="T5"/>
                    </a:cxn>
                    <a:cxn ang="0">
                      <a:pos x="T6" y="T7"/>
                    </a:cxn>
                    <a:cxn ang="0">
                      <a:pos x="T8" y="T9"/>
                    </a:cxn>
                  </a:cxnLst>
                  <a:rect l="0" t="0" r="r" b="b"/>
                  <a:pathLst>
                    <a:path w="101" h="101">
                      <a:moveTo>
                        <a:pt x="0" y="101"/>
                      </a:moveTo>
                      <a:lnTo>
                        <a:pt x="0" y="101"/>
                      </a:lnTo>
                      <a:lnTo>
                        <a:pt x="101" y="101"/>
                      </a:lnTo>
                      <a:lnTo>
                        <a:pt x="0" y="0"/>
                      </a:lnTo>
                      <a:lnTo>
                        <a:pt x="0" y="101"/>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nvGrpSpPr>
              <p:cNvPr id="34" name="Group 33">
                <a:extLst>
                  <a:ext uri="{FF2B5EF4-FFF2-40B4-BE49-F238E27FC236}">
                    <a16:creationId xmlns:a16="http://schemas.microsoft.com/office/drawing/2014/main" id="{EF1ACF9D-044B-442E-A678-96C12BC164F0}"/>
                  </a:ext>
                </a:extLst>
              </p:cNvPr>
              <p:cNvGrpSpPr/>
              <p:nvPr/>
            </p:nvGrpSpPr>
            <p:grpSpPr>
              <a:xfrm>
                <a:off x="3426059" y="2865024"/>
                <a:ext cx="195075" cy="187979"/>
                <a:chOff x="3233494" y="2606972"/>
                <a:chExt cx="600547" cy="296509"/>
              </a:xfrm>
            </p:grpSpPr>
            <p:cxnSp>
              <p:nvCxnSpPr>
                <p:cNvPr id="38" name="Straight Connector 37">
                  <a:extLst>
                    <a:ext uri="{FF2B5EF4-FFF2-40B4-BE49-F238E27FC236}">
                      <a16:creationId xmlns:a16="http://schemas.microsoft.com/office/drawing/2014/main" id="{E5056B23-4A4B-417F-B74C-9E7DBA1C37A2}"/>
                    </a:ext>
                  </a:extLst>
                </p:cNvPr>
                <p:cNvCxnSpPr/>
                <p:nvPr/>
              </p:nvCxnSpPr>
              <p:spPr>
                <a:xfrm>
                  <a:off x="3233494" y="2606972"/>
                  <a:ext cx="76680" cy="0"/>
                </a:xfrm>
                <a:prstGeom prst="line">
                  <a:avLst/>
                </a:prstGeom>
                <a:ln w="381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ADEF7222-CB44-4254-B0CA-0FDCC3C3C249}"/>
                    </a:ext>
                  </a:extLst>
                </p:cNvPr>
                <p:cNvGrpSpPr/>
                <p:nvPr/>
              </p:nvGrpSpPr>
              <p:grpSpPr>
                <a:xfrm>
                  <a:off x="3233494" y="2755226"/>
                  <a:ext cx="600547" cy="0"/>
                  <a:chOff x="3233494" y="2606971"/>
                  <a:chExt cx="600547" cy="0"/>
                </a:xfrm>
              </p:grpSpPr>
              <p:cxnSp>
                <p:nvCxnSpPr>
                  <p:cNvPr id="45" name="Straight Connector 44">
                    <a:extLst>
                      <a:ext uri="{FF2B5EF4-FFF2-40B4-BE49-F238E27FC236}">
                        <a16:creationId xmlns:a16="http://schemas.microsoft.com/office/drawing/2014/main" id="{3BC79926-4D67-4E4A-983B-C97D5EC43E1B}"/>
                      </a:ext>
                    </a:extLst>
                  </p:cNvPr>
                  <p:cNvCxnSpPr/>
                  <p:nvPr/>
                </p:nvCxnSpPr>
                <p:spPr>
                  <a:xfrm>
                    <a:off x="3233494" y="2606971"/>
                    <a:ext cx="76680" cy="0"/>
                  </a:xfrm>
                  <a:prstGeom prst="line">
                    <a:avLst/>
                  </a:prstGeom>
                  <a:ln w="381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175B8F8-D8C3-4F31-9C29-C9757BCE7067}"/>
                      </a:ext>
                    </a:extLst>
                  </p:cNvPr>
                  <p:cNvCxnSpPr>
                    <a:cxnSpLocks/>
                  </p:cNvCxnSpPr>
                  <p:nvPr/>
                </p:nvCxnSpPr>
                <p:spPr>
                  <a:xfrm>
                    <a:off x="3427180" y="2606971"/>
                    <a:ext cx="406861" cy="0"/>
                  </a:xfrm>
                  <a:prstGeom prst="line">
                    <a:avLst/>
                  </a:prstGeom>
                  <a:ln w="381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F759DE8D-E345-4E82-9E76-4385CC81F00F}"/>
                    </a:ext>
                  </a:extLst>
                </p:cNvPr>
                <p:cNvGrpSpPr/>
                <p:nvPr/>
              </p:nvGrpSpPr>
              <p:grpSpPr>
                <a:xfrm>
                  <a:off x="3233494" y="2903481"/>
                  <a:ext cx="600544" cy="0"/>
                  <a:chOff x="3233494" y="2606971"/>
                  <a:chExt cx="600544" cy="0"/>
                </a:xfrm>
              </p:grpSpPr>
              <p:cxnSp>
                <p:nvCxnSpPr>
                  <p:cNvPr id="43" name="Straight Connector 42">
                    <a:extLst>
                      <a:ext uri="{FF2B5EF4-FFF2-40B4-BE49-F238E27FC236}">
                        <a16:creationId xmlns:a16="http://schemas.microsoft.com/office/drawing/2014/main" id="{C5BB0695-451C-41F7-A9C8-6EB01C2BA9CD}"/>
                      </a:ext>
                    </a:extLst>
                  </p:cNvPr>
                  <p:cNvCxnSpPr/>
                  <p:nvPr/>
                </p:nvCxnSpPr>
                <p:spPr>
                  <a:xfrm>
                    <a:off x="3233494" y="2606971"/>
                    <a:ext cx="76680" cy="0"/>
                  </a:xfrm>
                  <a:prstGeom prst="line">
                    <a:avLst/>
                  </a:prstGeom>
                  <a:ln w="38100" cap="rnd">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6C71150-BE3C-49C2-8468-C01940C6ADF4}"/>
                      </a:ext>
                    </a:extLst>
                  </p:cNvPr>
                  <p:cNvCxnSpPr>
                    <a:cxnSpLocks/>
                  </p:cNvCxnSpPr>
                  <p:nvPr/>
                </p:nvCxnSpPr>
                <p:spPr>
                  <a:xfrm>
                    <a:off x="3427177" y="2606971"/>
                    <a:ext cx="406861" cy="0"/>
                  </a:xfrm>
                  <a:prstGeom prst="line">
                    <a:avLst/>
                  </a:prstGeom>
                  <a:ln w="381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grpSp>
            <p:nvGrpSpPr>
              <p:cNvPr id="35" name="Group 34">
                <a:extLst>
                  <a:ext uri="{FF2B5EF4-FFF2-40B4-BE49-F238E27FC236}">
                    <a16:creationId xmlns:a16="http://schemas.microsoft.com/office/drawing/2014/main" id="{CA73F546-926A-42D1-A2D3-FFA4D0365487}"/>
                  </a:ext>
                </a:extLst>
              </p:cNvPr>
              <p:cNvGrpSpPr/>
              <p:nvPr/>
            </p:nvGrpSpPr>
            <p:grpSpPr>
              <a:xfrm flipH="1">
                <a:off x="3222580" y="2794457"/>
                <a:ext cx="213765" cy="214533"/>
                <a:chOff x="1964863" y="2025270"/>
                <a:chExt cx="331809" cy="333001"/>
              </a:xfrm>
            </p:grpSpPr>
            <p:sp>
              <p:nvSpPr>
                <p:cNvPr id="36" name="Freeform: Shape 35">
                  <a:extLst>
                    <a:ext uri="{FF2B5EF4-FFF2-40B4-BE49-F238E27FC236}">
                      <a16:creationId xmlns:a16="http://schemas.microsoft.com/office/drawing/2014/main" id="{938BD6B0-03D8-4D6F-8218-D0914D8AA35C}"/>
                    </a:ext>
                  </a:extLst>
                </p:cNvPr>
                <p:cNvSpPr/>
                <p:nvPr/>
              </p:nvSpPr>
              <p:spPr bwMode="auto">
                <a:xfrm>
                  <a:off x="1964863" y="2067985"/>
                  <a:ext cx="285759" cy="290286"/>
                </a:xfrm>
                <a:custGeom>
                  <a:avLst/>
                  <a:gdLst>
                    <a:gd name="connsiteX0" fmla="*/ 216619 w 285759"/>
                    <a:gd name="connsiteY0" fmla="*/ 0 h 290286"/>
                    <a:gd name="connsiteX1" fmla="*/ 264051 w 285759"/>
                    <a:gd name="connsiteY1" fmla="*/ 0 h 290286"/>
                    <a:gd name="connsiteX2" fmla="*/ 54408 w 285759"/>
                    <a:gd name="connsiteY2" fmla="*/ 209643 h 290286"/>
                    <a:gd name="connsiteX3" fmla="*/ 45663 w 285759"/>
                    <a:gd name="connsiteY3" fmla="*/ 244623 h 290286"/>
                    <a:gd name="connsiteX4" fmla="*/ 80643 w 285759"/>
                    <a:gd name="connsiteY4" fmla="*/ 235878 h 290286"/>
                    <a:gd name="connsiteX5" fmla="*/ 285759 w 285759"/>
                    <a:gd name="connsiteY5" fmla="*/ 30763 h 290286"/>
                    <a:gd name="connsiteX6" fmla="*/ 285759 w 285759"/>
                    <a:gd name="connsiteY6" fmla="*/ 78194 h 290286"/>
                    <a:gd name="connsiteX7" fmla="*/ 97391 w 285759"/>
                    <a:gd name="connsiteY7" fmla="*/ 266563 h 290286"/>
                    <a:gd name="connsiteX8" fmla="*/ 0 w 285759"/>
                    <a:gd name="connsiteY8" fmla="*/ 290286 h 290286"/>
                    <a:gd name="connsiteX9" fmla="*/ 23723 w 285759"/>
                    <a:gd name="connsiteY9" fmla="*/ 192896 h 290286"/>
                    <a:gd name="connsiteX10" fmla="*/ 216619 w 285759"/>
                    <a:gd name="connsiteY10" fmla="*/ 0 h 290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5759" h="290286">
                      <a:moveTo>
                        <a:pt x="216619" y="0"/>
                      </a:moveTo>
                      <a:lnTo>
                        <a:pt x="264051" y="0"/>
                      </a:lnTo>
                      <a:lnTo>
                        <a:pt x="54408" y="209643"/>
                      </a:lnTo>
                      <a:lnTo>
                        <a:pt x="45663" y="244623"/>
                      </a:lnTo>
                      <a:lnTo>
                        <a:pt x="80643" y="235878"/>
                      </a:lnTo>
                      <a:lnTo>
                        <a:pt x="285759" y="30763"/>
                      </a:lnTo>
                      <a:lnTo>
                        <a:pt x="285759" y="78194"/>
                      </a:lnTo>
                      <a:lnTo>
                        <a:pt x="97391" y="266563"/>
                      </a:lnTo>
                      <a:lnTo>
                        <a:pt x="0" y="290286"/>
                      </a:lnTo>
                      <a:lnTo>
                        <a:pt x="23723" y="192896"/>
                      </a:lnTo>
                      <a:lnTo>
                        <a:pt x="216619" y="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Freeform 320">
                  <a:extLst>
                    <a:ext uri="{FF2B5EF4-FFF2-40B4-BE49-F238E27FC236}">
                      <a16:creationId xmlns:a16="http://schemas.microsoft.com/office/drawing/2014/main" id="{9903D5AE-103B-4B16-85D3-781A024FCC22}"/>
                    </a:ext>
                  </a:extLst>
                </p:cNvPr>
                <p:cNvSpPr>
                  <a:spLocks/>
                </p:cNvSpPr>
                <p:nvPr/>
              </p:nvSpPr>
              <p:spPr bwMode="auto">
                <a:xfrm>
                  <a:off x="2009334" y="2025270"/>
                  <a:ext cx="287338" cy="287338"/>
                </a:xfrm>
                <a:custGeom>
                  <a:avLst/>
                  <a:gdLst>
                    <a:gd name="T0" fmla="*/ 28 w 230"/>
                    <a:gd name="T1" fmla="*/ 223 h 230"/>
                    <a:gd name="T2" fmla="*/ 28 w 230"/>
                    <a:gd name="T3" fmla="*/ 223 h 230"/>
                    <a:gd name="T4" fmla="*/ 225 w 230"/>
                    <a:gd name="T5" fmla="*/ 26 h 230"/>
                    <a:gd name="T6" fmla="*/ 230 w 230"/>
                    <a:gd name="T7" fmla="*/ 15 h 230"/>
                    <a:gd name="T8" fmla="*/ 225 w 230"/>
                    <a:gd name="T9" fmla="*/ 5 h 230"/>
                    <a:gd name="T10" fmla="*/ 215 w 230"/>
                    <a:gd name="T11" fmla="*/ 0 h 230"/>
                    <a:gd name="T12" fmla="*/ 204 w 230"/>
                    <a:gd name="T13" fmla="*/ 5 h 230"/>
                    <a:gd name="T14" fmla="*/ 7 w 230"/>
                    <a:gd name="T15" fmla="*/ 202 h 230"/>
                    <a:gd name="T16" fmla="*/ 0 w 230"/>
                    <a:gd name="T17" fmla="*/ 230 h 230"/>
                    <a:gd name="T18" fmla="*/ 28 w 230"/>
                    <a:gd name="T19" fmla="*/ 22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30">
                      <a:moveTo>
                        <a:pt x="28" y="223"/>
                      </a:moveTo>
                      <a:lnTo>
                        <a:pt x="28" y="223"/>
                      </a:lnTo>
                      <a:lnTo>
                        <a:pt x="225" y="26"/>
                      </a:lnTo>
                      <a:cubicBezTo>
                        <a:pt x="228" y="23"/>
                        <a:pt x="230" y="20"/>
                        <a:pt x="230" y="15"/>
                      </a:cubicBezTo>
                      <a:cubicBezTo>
                        <a:pt x="230" y="11"/>
                        <a:pt x="228" y="8"/>
                        <a:pt x="225" y="5"/>
                      </a:cubicBezTo>
                      <a:cubicBezTo>
                        <a:pt x="222" y="2"/>
                        <a:pt x="219" y="0"/>
                        <a:pt x="215" y="0"/>
                      </a:cubicBezTo>
                      <a:cubicBezTo>
                        <a:pt x="210" y="0"/>
                        <a:pt x="207" y="2"/>
                        <a:pt x="204" y="5"/>
                      </a:cubicBezTo>
                      <a:lnTo>
                        <a:pt x="7" y="202"/>
                      </a:lnTo>
                      <a:lnTo>
                        <a:pt x="0" y="230"/>
                      </a:lnTo>
                      <a:lnTo>
                        <a:pt x="28" y="223"/>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grpSp>
          <p:nvGrpSpPr>
            <p:cNvPr id="4" name="Group 3">
              <a:extLst>
                <a:ext uri="{FF2B5EF4-FFF2-40B4-BE49-F238E27FC236}">
                  <a16:creationId xmlns:a16="http://schemas.microsoft.com/office/drawing/2014/main" id="{D95592A7-2BFE-4ABA-A14F-23C2CBD89018}"/>
                </a:ext>
              </a:extLst>
            </p:cNvPr>
            <p:cNvGrpSpPr/>
            <p:nvPr/>
          </p:nvGrpSpPr>
          <p:grpSpPr>
            <a:xfrm>
              <a:off x="3651995" y="3705027"/>
              <a:ext cx="901817" cy="1088573"/>
              <a:chOff x="4713673" y="3806627"/>
              <a:chExt cx="901817" cy="1088573"/>
            </a:xfrm>
          </p:grpSpPr>
          <p:sp>
            <p:nvSpPr>
              <p:cNvPr id="75" name="Freeform 259">
                <a:extLst>
                  <a:ext uri="{FF2B5EF4-FFF2-40B4-BE49-F238E27FC236}">
                    <a16:creationId xmlns:a16="http://schemas.microsoft.com/office/drawing/2014/main" id="{C1216F61-328A-4F7F-B1E9-79758E2EC3F6}"/>
                  </a:ext>
                </a:extLst>
              </p:cNvPr>
              <p:cNvSpPr>
                <a:spLocks/>
              </p:cNvSpPr>
              <p:nvPr/>
            </p:nvSpPr>
            <p:spPr bwMode="auto">
              <a:xfrm flipH="1">
                <a:off x="4746665" y="3806627"/>
                <a:ext cx="816512" cy="465942"/>
              </a:xfrm>
              <a:custGeom>
                <a:avLst/>
                <a:gdLst>
                  <a:gd name="T0" fmla="*/ 0 w 320"/>
                  <a:gd name="T1" fmla="*/ 0 h 182"/>
                  <a:gd name="T2" fmla="*/ 0 w 320"/>
                  <a:gd name="T3" fmla="*/ 0 h 182"/>
                  <a:gd name="T4" fmla="*/ 0 w 320"/>
                  <a:gd name="T5" fmla="*/ 182 h 182"/>
                  <a:gd name="T6" fmla="*/ 320 w 320"/>
                  <a:gd name="T7" fmla="*/ 182 h 182"/>
                  <a:gd name="T8" fmla="*/ 320 w 320"/>
                  <a:gd name="T9" fmla="*/ 132 h 182"/>
                  <a:gd name="T10" fmla="*/ 187 w 320"/>
                  <a:gd name="T11" fmla="*/ 132 h 182"/>
                  <a:gd name="T12" fmla="*/ 187 w 320"/>
                  <a:gd name="T13" fmla="*/ 0 h 182"/>
                  <a:gd name="T14" fmla="*/ 0 w 320"/>
                  <a:gd name="T15" fmla="*/ 0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182">
                    <a:moveTo>
                      <a:pt x="0" y="0"/>
                    </a:moveTo>
                    <a:lnTo>
                      <a:pt x="0" y="0"/>
                    </a:lnTo>
                    <a:lnTo>
                      <a:pt x="0" y="182"/>
                    </a:lnTo>
                    <a:lnTo>
                      <a:pt x="320" y="182"/>
                    </a:lnTo>
                    <a:lnTo>
                      <a:pt x="320" y="132"/>
                    </a:lnTo>
                    <a:lnTo>
                      <a:pt x="187" y="132"/>
                    </a:lnTo>
                    <a:lnTo>
                      <a:pt x="187" y="0"/>
                    </a:lnTo>
                    <a:lnTo>
                      <a:pt x="0" y="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6" name="Freeform 260">
                <a:extLst>
                  <a:ext uri="{FF2B5EF4-FFF2-40B4-BE49-F238E27FC236}">
                    <a16:creationId xmlns:a16="http://schemas.microsoft.com/office/drawing/2014/main" id="{8314ACC1-BFF9-45CA-86AF-87130FC1108C}"/>
                  </a:ext>
                </a:extLst>
              </p:cNvPr>
              <p:cNvSpPr>
                <a:spLocks/>
              </p:cNvSpPr>
              <p:nvPr/>
            </p:nvSpPr>
            <p:spPr bwMode="auto">
              <a:xfrm flipH="1">
                <a:off x="4746665" y="4678047"/>
                <a:ext cx="816512" cy="217153"/>
              </a:xfrm>
              <a:custGeom>
                <a:avLst/>
                <a:gdLst>
                  <a:gd name="T0" fmla="*/ 0 w 320"/>
                  <a:gd name="T1" fmla="*/ 30 h 30"/>
                  <a:gd name="T2" fmla="*/ 0 w 320"/>
                  <a:gd name="T3" fmla="*/ 30 h 30"/>
                  <a:gd name="T4" fmla="*/ 320 w 320"/>
                  <a:gd name="T5" fmla="*/ 30 h 30"/>
                  <a:gd name="T6" fmla="*/ 320 w 320"/>
                  <a:gd name="T7" fmla="*/ 0 h 30"/>
                  <a:gd name="T8" fmla="*/ 0 w 320"/>
                  <a:gd name="T9" fmla="*/ 0 h 30"/>
                  <a:gd name="T10" fmla="*/ 0 w 320"/>
                  <a:gd name="T11" fmla="*/ 30 h 30"/>
                </a:gdLst>
                <a:ahLst/>
                <a:cxnLst>
                  <a:cxn ang="0">
                    <a:pos x="T0" y="T1"/>
                  </a:cxn>
                  <a:cxn ang="0">
                    <a:pos x="T2" y="T3"/>
                  </a:cxn>
                  <a:cxn ang="0">
                    <a:pos x="T4" y="T5"/>
                  </a:cxn>
                  <a:cxn ang="0">
                    <a:pos x="T6" y="T7"/>
                  </a:cxn>
                  <a:cxn ang="0">
                    <a:pos x="T8" y="T9"/>
                  </a:cxn>
                  <a:cxn ang="0">
                    <a:pos x="T10" y="T11"/>
                  </a:cxn>
                </a:cxnLst>
                <a:rect l="0" t="0" r="r" b="b"/>
                <a:pathLst>
                  <a:path w="320" h="30">
                    <a:moveTo>
                      <a:pt x="0" y="30"/>
                    </a:moveTo>
                    <a:lnTo>
                      <a:pt x="0" y="30"/>
                    </a:lnTo>
                    <a:lnTo>
                      <a:pt x="320" y="30"/>
                    </a:lnTo>
                    <a:lnTo>
                      <a:pt x="320" y="0"/>
                    </a:lnTo>
                    <a:lnTo>
                      <a:pt x="0" y="0"/>
                    </a:lnTo>
                    <a:lnTo>
                      <a:pt x="0" y="30"/>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7" name="Freeform 261">
                <a:extLst>
                  <a:ext uri="{FF2B5EF4-FFF2-40B4-BE49-F238E27FC236}">
                    <a16:creationId xmlns:a16="http://schemas.microsoft.com/office/drawing/2014/main" id="{885FCAC5-534F-432B-9056-3DD48C22E486}"/>
                  </a:ext>
                </a:extLst>
              </p:cNvPr>
              <p:cNvSpPr>
                <a:spLocks/>
              </p:cNvSpPr>
              <p:nvPr/>
            </p:nvSpPr>
            <p:spPr bwMode="auto">
              <a:xfrm flipH="1">
                <a:off x="4746665" y="3806627"/>
                <a:ext cx="272171" cy="268020"/>
              </a:xfrm>
              <a:custGeom>
                <a:avLst/>
                <a:gdLst>
                  <a:gd name="T0" fmla="*/ 0 w 106"/>
                  <a:gd name="T1" fmla="*/ 106 h 106"/>
                  <a:gd name="T2" fmla="*/ 0 w 106"/>
                  <a:gd name="T3" fmla="*/ 106 h 106"/>
                  <a:gd name="T4" fmla="*/ 106 w 106"/>
                  <a:gd name="T5" fmla="*/ 106 h 106"/>
                  <a:gd name="T6" fmla="*/ 0 w 106"/>
                  <a:gd name="T7" fmla="*/ 0 h 106"/>
                  <a:gd name="T8" fmla="*/ 0 w 106"/>
                  <a:gd name="T9" fmla="*/ 106 h 106"/>
                </a:gdLst>
                <a:ahLst/>
                <a:cxnLst>
                  <a:cxn ang="0">
                    <a:pos x="T0" y="T1"/>
                  </a:cxn>
                  <a:cxn ang="0">
                    <a:pos x="T2" y="T3"/>
                  </a:cxn>
                  <a:cxn ang="0">
                    <a:pos x="T4" y="T5"/>
                  </a:cxn>
                  <a:cxn ang="0">
                    <a:pos x="T6" y="T7"/>
                  </a:cxn>
                  <a:cxn ang="0">
                    <a:pos x="T8" y="T9"/>
                  </a:cxn>
                </a:cxnLst>
                <a:rect l="0" t="0" r="r" b="b"/>
                <a:pathLst>
                  <a:path w="106" h="106">
                    <a:moveTo>
                      <a:pt x="0" y="106"/>
                    </a:moveTo>
                    <a:lnTo>
                      <a:pt x="0" y="106"/>
                    </a:lnTo>
                    <a:lnTo>
                      <a:pt x="106" y="106"/>
                    </a:lnTo>
                    <a:lnTo>
                      <a:pt x="0" y="0"/>
                    </a:lnTo>
                    <a:lnTo>
                      <a:pt x="0" y="10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78" name="Freeform 262">
                <a:extLst>
                  <a:ext uri="{FF2B5EF4-FFF2-40B4-BE49-F238E27FC236}">
                    <a16:creationId xmlns:a16="http://schemas.microsoft.com/office/drawing/2014/main" id="{4C304AA0-A56F-48E5-9205-6D8E058B021B}"/>
                  </a:ext>
                </a:extLst>
              </p:cNvPr>
              <p:cNvSpPr>
                <a:spLocks noEditPoints="1"/>
              </p:cNvSpPr>
              <p:nvPr/>
            </p:nvSpPr>
            <p:spPr bwMode="auto">
              <a:xfrm flipH="1">
                <a:off x="4713673" y="4331682"/>
                <a:ext cx="901817" cy="287252"/>
              </a:xfrm>
              <a:prstGeom prst="rect">
                <a:avLst/>
              </a:prstGeom>
              <a:solidFill>
                <a:srgbClr val="0078D4"/>
              </a:solidFill>
              <a:ln w="0">
                <a:noFill/>
                <a:prstDash val="solid"/>
                <a:round/>
                <a:headEnd/>
                <a:tailEnd/>
              </a:ln>
            </p:spPr>
            <p:txBody>
              <a:bodyPr vert="horz" wrap="square" lIns="0" tIns="45720" rIns="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Segoe UI Semibold"/>
                    <a:ea typeface="+mn-ea"/>
                    <a:cs typeface="+mn-cs"/>
                  </a:rPr>
                  <a:t>Form 5471</a:t>
                </a:r>
              </a:p>
            </p:txBody>
          </p:sp>
        </p:grpSp>
        <p:grpSp>
          <p:nvGrpSpPr>
            <p:cNvPr id="8" name="Group 7">
              <a:extLst>
                <a:ext uri="{FF2B5EF4-FFF2-40B4-BE49-F238E27FC236}">
                  <a16:creationId xmlns:a16="http://schemas.microsoft.com/office/drawing/2014/main" id="{1854A958-5AA7-4C6D-AA71-676E16929A59}"/>
                </a:ext>
              </a:extLst>
            </p:cNvPr>
            <p:cNvGrpSpPr/>
            <p:nvPr/>
          </p:nvGrpSpPr>
          <p:grpSpPr>
            <a:xfrm>
              <a:off x="2868386" y="2435718"/>
              <a:ext cx="816512" cy="1088573"/>
              <a:chOff x="4172572" y="2419948"/>
              <a:chExt cx="816512" cy="1088573"/>
            </a:xfrm>
          </p:grpSpPr>
          <p:sp>
            <p:nvSpPr>
              <p:cNvPr id="90" name="Freeform: Shape 89">
                <a:extLst>
                  <a:ext uri="{FF2B5EF4-FFF2-40B4-BE49-F238E27FC236}">
                    <a16:creationId xmlns:a16="http://schemas.microsoft.com/office/drawing/2014/main" id="{BB3E9173-DAB5-4ED7-B9BC-3B9C231C17E1}"/>
                  </a:ext>
                </a:extLst>
              </p:cNvPr>
              <p:cNvSpPr>
                <a:spLocks/>
              </p:cNvSpPr>
              <p:nvPr/>
            </p:nvSpPr>
            <p:spPr bwMode="auto">
              <a:xfrm>
                <a:off x="4172572" y="2419948"/>
                <a:ext cx="816512" cy="1088573"/>
              </a:xfrm>
              <a:custGeom>
                <a:avLst/>
                <a:gdLst>
                  <a:gd name="connsiteX0" fmla="*/ 0 w 816512"/>
                  <a:gd name="connsiteY0" fmla="*/ 0 h 1088573"/>
                  <a:gd name="connsiteX1" fmla="*/ 477149 w 816512"/>
                  <a:gd name="connsiteY1" fmla="*/ 0 h 1088573"/>
                  <a:gd name="connsiteX2" fmla="*/ 477149 w 816512"/>
                  <a:gd name="connsiteY2" fmla="*/ 337936 h 1088573"/>
                  <a:gd name="connsiteX3" fmla="*/ 816512 w 816512"/>
                  <a:gd name="connsiteY3" fmla="*/ 337936 h 1088573"/>
                  <a:gd name="connsiteX4" fmla="*/ 816512 w 816512"/>
                  <a:gd name="connsiteY4" fmla="*/ 459080 h 1088573"/>
                  <a:gd name="connsiteX5" fmla="*/ 816512 w 816512"/>
                  <a:gd name="connsiteY5" fmla="*/ 465942 h 1088573"/>
                  <a:gd name="connsiteX6" fmla="*/ 816512 w 816512"/>
                  <a:gd name="connsiteY6" fmla="*/ 1088573 h 1088573"/>
                  <a:gd name="connsiteX7" fmla="*/ 0 w 816512"/>
                  <a:gd name="connsiteY7" fmla="*/ 1088573 h 1088573"/>
                  <a:gd name="connsiteX8" fmla="*/ 0 w 816512"/>
                  <a:gd name="connsiteY8" fmla="*/ 465942 h 1088573"/>
                  <a:gd name="connsiteX9" fmla="*/ 0 w 816512"/>
                  <a:gd name="connsiteY9" fmla="*/ 459080 h 1088573"/>
                  <a:gd name="connsiteX0" fmla="*/ 0 w 816512"/>
                  <a:gd name="connsiteY0" fmla="*/ 0 h 1088573"/>
                  <a:gd name="connsiteX1" fmla="*/ 477149 w 816512"/>
                  <a:gd name="connsiteY1" fmla="*/ 0 h 1088573"/>
                  <a:gd name="connsiteX2" fmla="*/ 477149 w 816512"/>
                  <a:gd name="connsiteY2" fmla="*/ 337936 h 1088573"/>
                  <a:gd name="connsiteX3" fmla="*/ 816512 w 816512"/>
                  <a:gd name="connsiteY3" fmla="*/ 337936 h 1088573"/>
                  <a:gd name="connsiteX4" fmla="*/ 816512 w 816512"/>
                  <a:gd name="connsiteY4" fmla="*/ 459080 h 1088573"/>
                  <a:gd name="connsiteX5" fmla="*/ 816512 w 816512"/>
                  <a:gd name="connsiteY5" fmla="*/ 465942 h 1088573"/>
                  <a:gd name="connsiteX6" fmla="*/ 816512 w 816512"/>
                  <a:gd name="connsiteY6" fmla="*/ 1088573 h 1088573"/>
                  <a:gd name="connsiteX7" fmla="*/ 0 w 816512"/>
                  <a:gd name="connsiteY7" fmla="*/ 1088573 h 1088573"/>
                  <a:gd name="connsiteX8" fmla="*/ 0 w 816512"/>
                  <a:gd name="connsiteY8" fmla="*/ 465942 h 1088573"/>
                  <a:gd name="connsiteX9" fmla="*/ 0 w 816512"/>
                  <a:gd name="connsiteY9" fmla="*/ 0 h 1088573"/>
                  <a:gd name="connsiteX0" fmla="*/ 0 w 816512"/>
                  <a:gd name="connsiteY0" fmla="*/ 0 h 1088573"/>
                  <a:gd name="connsiteX1" fmla="*/ 477149 w 816512"/>
                  <a:gd name="connsiteY1" fmla="*/ 0 h 1088573"/>
                  <a:gd name="connsiteX2" fmla="*/ 477149 w 816512"/>
                  <a:gd name="connsiteY2" fmla="*/ 337936 h 1088573"/>
                  <a:gd name="connsiteX3" fmla="*/ 816512 w 816512"/>
                  <a:gd name="connsiteY3" fmla="*/ 337936 h 1088573"/>
                  <a:gd name="connsiteX4" fmla="*/ 816512 w 816512"/>
                  <a:gd name="connsiteY4" fmla="*/ 459080 h 1088573"/>
                  <a:gd name="connsiteX5" fmla="*/ 816512 w 816512"/>
                  <a:gd name="connsiteY5" fmla="*/ 465942 h 1088573"/>
                  <a:gd name="connsiteX6" fmla="*/ 816512 w 816512"/>
                  <a:gd name="connsiteY6" fmla="*/ 1088573 h 1088573"/>
                  <a:gd name="connsiteX7" fmla="*/ 0 w 816512"/>
                  <a:gd name="connsiteY7" fmla="*/ 1088573 h 1088573"/>
                  <a:gd name="connsiteX8" fmla="*/ 0 w 816512"/>
                  <a:gd name="connsiteY8" fmla="*/ 0 h 1088573"/>
                  <a:gd name="connsiteX0" fmla="*/ 0 w 816512"/>
                  <a:gd name="connsiteY0" fmla="*/ 0 h 1088573"/>
                  <a:gd name="connsiteX1" fmla="*/ 477149 w 816512"/>
                  <a:gd name="connsiteY1" fmla="*/ 0 h 1088573"/>
                  <a:gd name="connsiteX2" fmla="*/ 477149 w 816512"/>
                  <a:gd name="connsiteY2" fmla="*/ 337936 h 1088573"/>
                  <a:gd name="connsiteX3" fmla="*/ 816512 w 816512"/>
                  <a:gd name="connsiteY3" fmla="*/ 337936 h 1088573"/>
                  <a:gd name="connsiteX4" fmla="*/ 816512 w 816512"/>
                  <a:gd name="connsiteY4" fmla="*/ 459080 h 1088573"/>
                  <a:gd name="connsiteX5" fmla="*/ 816512 w 816512"/>
                  <a:gd name="connsiteY5" fmla="*/ 1088573 h 1088573"/>
                  <a:gd name="connsiteX6" fmla="*/ 0 w 816512"/>
                  <a:gd name="connsiteY6" fmla="*/ 1088573 h 1088573"/>
                  <a:gd name="connsiteX7" fmla="*/ 0 w 816512"/>
                  <a:gd name="connsiteY7" fmla="*/ 0 h 1088573"/>
                  <a:gd name="connsiteX0" fmla="*/ 0 w 816512"/>
                  <a:gd name="connsiteY0" fmla="*/ 0 h 1088573"/>
                  <a:gd name="connsiteX1" fmla="*/ 477149 w 816512"/>
                  <a:gd name="connsiteY1" fmla="*/ 0 h 1088573"/>
                  <a:gd name="connsiteX2" fmla="*/ 477149 w 816512"/>
                  <a:gd name="connsiteY2" fmla="*/ 337936 h 1088573"/>
                  <a:gd name="connsiteX3" fmla="*/ 816512 w 816512"/>
                  <a:gd name="connsiteY3" fmla="*/ 337936 h 1088573"/>
                  <a:gd name="connsiteX4" fmla="*/ 816512 w 816512"/>
                  <a:gd name="connsiteY4" fmla="*/ 1088573 h 1088573"/>
                  <a:gd name="connsiteX5" fmla="*/ 0 w 816512"/>
                  <a:gd name="connsiteY5" fmla="*/ 1088573 h 1088573"/>
                  <a:gd name="connsiteX6" fmla="*/ 0 w 816512"/>
                  <a:gd name="connsiteY6" fmla="*/ 0 h 1088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512" h="1088573">
                    <a:moveTo>
                      <a:pt x="0" y="0"/>
                    </a:moveTo>
                    <a:lnTo>
                      <a:pt x="477149" y="0"/>
                    </a:lnTo>
                    <a:lnTo>
                      <a:pt x="477149" y="337936"/>
                    </a:lnTo>
                    <a:lnTo>
                      <a:pt x="816512" y="337936"/>
                    </a:lnTo>
                    <a:lnTo>
                      <a:pt x="816512" y="1088573"/>
                    </a:lnTo>
                    <a:lnTo>
                      <a:pt x="0" y="1088573"/>
                    </a:lnTo>
                    <a:lnTo>
                      <a:pt x="0" y="0"/>
                    </a:lnTo>
                    <a:close/>
                  </a:path>
                </a:pathLst>
              </a:custGeom>
              <a:solidFill>
                <a:srgbClr val="D1D1D1"/>
              </a:solidFill>
              <a:ln w="0">
                <a:noFill/>
                <a:prstDash val="solid"/>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88" name="Freeform 261">
                <a:extLst>
                  <a:ext uri="{FF2B5EF4-FFF2-40B4-BE49-F238E27FC236}">
                    <a16:creationId xmlns:a16="http://schemas.microsoft.com/office/drawing/2014/main" id="{7257DFB8-A699-4B97-AC48-6EF79A95C6CC}"/>
                  </a:ext>
                </a:extLst>
              </p:cNvPr>
              <p:cNvSpPr>
                <a:spLocks/>
              </p:cNvSpPr>
              <p:nvPr/>
            </p:nvSpPr>
            <p:spPr bwMode="auto">
              <a:xfrm>
                <a:off x="4716913" y="2419948"/>
                <a:ext cx="272171" cy="268020"/>
              </a:xfrm>
              <a:custGeom>
                <a:avLst/>
                <a:gdLst>
                  <a:gd name="T0" fmla="*/ 0 w 106"/>
                  <a:gd name="T1" fmla="*/ 106 h 106"/>
                  <a:gd name="T2" fmla="*/ 0 w 106"/>
                  <a:gd name="T3" fmla="*/ 106 h 106"/>
                  <a:gd name="T4" fmla="*/ 106 w 106"/>
                  <a:gd name="T5" fmla="*/ 106 h 106"/>
                  <a:gd name="T6" fmla="*/ 0 w 106"/>
                  <a:gd name="T7" fmla="*/ 0 h 106"/>
                  <a:gd name="T8" fmla="*/ 0 w 106"/>
                  <a:gd name="T9" fmla="*/ 106 h 106"/>
                </a:gdLst>
                <a:ahLst/>
                <a:cxnLst>
                  <a:cxn ang="0">
                    <a:pos x="T0" y="T1"/>
                  </a:cxn>
                  <a:cxn ang="0">
                    <a:pos x="T2" y="T3"/>
                  </a:cxn>
                  <a:cxn ang="0">
                    <a:pos x="T4" y="T5"/>
                  </a:cxn>
                  <a:cxn ang="0">
                    <a:pos x="T6" y="T7"/>
                  </a:cxn>
                  <a:cxn ang="0">
                    <a:pos x="T8" y="T9"/>
                  </a:cxn>
                </a:cxnLst>
                <a:rect l="0" t="0" r="r" b="b"/>
                <a:pathLst>
                  <a:path w="106" h="106">
                    <a:moveTo>
                      <a:pt x="0" y="106"/>
                    </a:moveTo>
                    <a:lnTo>
                      <a:pt x="0" y="106"/>
                    </a:lnTo>
                    <a:lnTo>
                      <a:pt x="106" y="106"/>
                    </a:lnTo>
                    <a:lnTo>
                      <a:pt x="0" y="0"/>
                    </a:lnTo>
                    <a:lnTo>
                      <a:pt x="0" y="106"/>
                    </a:ln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60" name="Line 50">
                <a:extLst>
                  <a:ext uri="{FF2B5EF4-FFF2-40B4-BE49-F238E27FC236}">
                    <a16:creationId xmlns:a16="http://schemas.microsoft.com/office/drawing/2014/main" id="{C8C8482F-AD69-43EA-A90D-41B75285060C}"/>
                  </a:ext>
                </a:extLst>
              </p:cNvPr>
              <p:cNvSpPr>
                <a:spLocks noChangeShapeType="1"/>
              </p:cNvSpPr>
              <p:nvPr/>
            </p:nvSpPr>
            <p:spPr bwMode="auto">
              <a:xfrm>
                <a:off x="4300350" y="2785476"/>
                <a:ext cx="150669" cy="0"/>
              </a:xfrm>
              <a:prstGeom prst="line">
                <a:avLst/>
              </a:prstGeom>
              <a:ln w="38100">
                <a:solidFill>
                  <a:schemeClr val="accent1"/>
                </a:solidFill>
                <a:headEnd type="none" w="lg" len="med"/>
                <a:tailEnd type="none" w="lg"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61" name="Line 51">
                <a:extLst>
                  <a:ext uri="{FF2B5EF4-FFF2-40B4-BE49-F238E27FC236}">
                    <a16:creationId xmlns:a16="http://schemas.microsoft.com/office/drawing/2014/main" id="{7B609A07-0484-45BD-B91A-C8B2497D4EBE}"/>
                  </a:ext>
                </a:extLst>
              </p:cNvPr>
              <p:cNvSpPr>
                <a:spLocks noChangeShapeType="1"/>
              </p:cNvSpPr>
              <p:nvPr/>
            </p:nvSpPr>
            <p:spPr bwMode="auto">
              <a:xfrm>
                <a:off x="4300350" y="2978837"/>
                <a:ext cx="121971" cy="0"/>
              </a:xfrm>
              <a:prstGeom prst="line">
                <a:avLst/>
              </a:prstGeom>
              <a:ln w="38100">
                <a:solidFill>
                  <a:schemeClr val="accent1"/>
                </a:solidFill>
                <a:headEnd type="none" w="lg" len="med"/>
                <a:tailEnd type="none" w="lg"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62" name="Line 52">
                <a:extLst>
                  <a:ext uri="{FF2B5EF4-FFF2-40B4-BE49-F238E27FC236}">
                    <a16:creationId xmlns:a16="http://schemas.microsoft.com/office/drawing/2014/main" id="{AE464CC8-A9D7-4A7F-A7CA-BCB489B02BAC}"/>
                  </a:ext>
                </a:extLst>
              </p:cNvPr>
              <p:cNvSpPr>
                <a:spLocks noChangeShapeType="1"/>
              </p:cNvSpPr>
              <p:nvPr/>
            </p:nvSpPr>
            <p:spPr bwMode="auto">
              <a:xfrm>
                <a:off x="4300350" y="3172198"/>
                <a:ext cx="121971" cy="0"/>
              </a:xfrm>
              <a:prstGeom prst="line">
                <a:avLst/>
              </a:prstGeom>
              <a:ln w="38100">
                <a:solidFill>
                  <a:schemeClr val="accent1"/>
                </a:solidFill>
                <a:headEnd type="none" w="lg" len="med"/>
                <a:tailEnd type="none" w="lg"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63" name="Line 54">
                <a:extLst>
                  <a:ext uri="{FF2B5EF4-FFF2-40B4-BE49-F238E27FC236}">
                    <a16:creationId xmlns:a16="http://schemas.microsoft.com/office/drawing/2014/main" id="{CF1BD59B-CE83-494D-9DD8-2DB037D09F12}"/>
                  </a:ext>
                </a:extLst>
              </p:cNvPr>
              <p:cNvSpPr>
                <a:spLocks noChangeShapeType="1"/>
              </p:cNvSpPr>
              <p:nvPr/>
            </p:nvSpPr>
            <p:spPr bwMode="auto">
              <a:xfrm>
                <a:off x="4300354" y="3365556"/>
                <a:ext cx="554676" cy="0"/>
              </a:xfrm>
              <a:prstGeom prst="line">
                <a:avLst/>
              </a:prstGeom>
              <a:ln w="38100">
                <a:solidFill>
                  <a:schemeClr val="accent1"/>
                </a:solidFill>
                <a:headEnd type="none" w="lg" len="med"/>
                <a:tailEnd type="none" w="lg"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92" name="Line 50">
                <a:extLst>
                  <a:ext uri="{FF2B5EF4-FFF2-40B4-BE49-F238E27FC236}">
                    <a16:creationId xmlns:a16="http://schemas.microsoft.com/office/drawing/2014/main" id="{261C4807-7F66-428B-B2D1-D720D1094BE5}"/>
                  </a:ext>
                </a:extLst>
              </p:cNvPr>
              <p:cNvSpPr>
                <a:spLocks noChangeShapeType="1"/>
              </p:cNvSpPr>
              <p:nvPr/>
            </p:nvSpPr>
            <p:spPr bwMode="auto">
              <a:xfrm>
                <a:off x="4300350" y="2592115"/>
                <a:ext cx="150669" cy="0"/>
              </a:xfrm>
              <a:prstGeom prst="line">
                <a:avLst/>
              </a:prstGeom>
              <a:ln w="38100">
                <a:solidFill>
                  <a:schemeClr val="accent1"/>
                </a:solidFill>
                <a:headEnd type="none" w="lg" len="med"/>
                <a:tailEnd type="none" w="lg"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nvGrpSpPr>
              <p:cNvPr id="93" name="Group 92">
                <a:extLst>
                  <a:ext uri="{FF2B5EF4-FFF2-40B4-BE49-F238E27FC236}">
                    <a16:creationId xmlns:a16="http://schemas.microsoft.com/office/drawing/2014/main" id="{6FCA0C6B-6C74-460D-87C6-04DA91E8D40E}"/>
                  </a:ext>
                </a:extLst>
              </p:cNvPr>
              <p:cNvGrpSpPr>
                <a:grpSpLocks noChangeAspect="1"/>
              </p:cNvGrpSpPr>
              <p:nvPr/>
            </p:nvGrpSpPr>
            <p:grpSpPr bwMode="auto">
              <a:xfrm>
                <a:off x="4526101" y="2939362"/>
                <a:ext cx="328929" cy="239607"/>
                <a:chOff x="2424" y="1489"/>
                <a:chExt cx="232" cy="169"/>
              </a:xfrm>
            </p:grpSpPr>
            <p:sp>
              <p:nvSpPr>
                <p:cNvPr id="98" name="Freeform 93">
                  <a:extLst>
                    <a:ext uri="{FF2B5EF4-FFF2-40B4-BE49-F238E27FC236}">
                      <a16:creationId xmlns:a16="http://schemas.microsoft.com/office/drawing/2014/main" id="{4B2E3CE1-B371-41DD-9623-BC807F41DEEC}"/>
                    </a:ext>
                  </a:extLst>
                </p:cNvPr>
                <p:cNvSpPr>
                  <a:spLocks noEditPoints="1"/>
                </p:cNvSpPr>
                <p:nvPr/>
              </p:nvSpPr>
              <p:spPr bwMode="auto">
                <a:xfrm>
                  <a:off x="2424" y="1510"/>
                  <a:ext cx="232" cy="148"/>
                </a:xfrm>
                <a:prstGeom prst="rect">
                  <a:avLst/>
                </a:pr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94" name="Freeform 93">
                  <a:extLst>
                    <a:ext uri="{FF2B5EF4-FFF2-40B4-BE49-F238E27FC236}">
                      <a16:creationId xmlns:a16="http://schemas.microsoft.com/office/drawing/2014/main" id="{9EF5B848-378E-4376-AC52-0773A1CC9C73}"/>
                    </a:ext>
                  </a:extLst>
                </p:cNvPr>
                <p:cNvSpPr>
                  <a:spLocks noEditPoints="1"/>
                </p:cNvSpPr>
                <p:nvPr/>
              </p:nvSpPr>
              <p:spPr bwMode="auto">
                <a:xfrm>
                  <a:off x="2424" y="1489"/>
                  <a:ext cx="232" cy="138"/>
                </a:xfrm>
                <a:custGeom>
                  <a:avLst/>
                  <a:gdLst>
                    <a:gd name="T0" fmla="*/ 326 w 374"/>
                    <a:gd name="T1" fmla="*/ 92 h 221"/>
                    <a:gd name="T2" fmla="*/ 326 w 374"/>
                    <a:gd name="T3" fmla="*/ 92 h 221"/>
                    <a:gd name="T4" fmla="*/ 307 w 374"/>
                    <a:gd name="T5" fmla="*/ 100 h 221"/>
                    <a:gd name="T6" fmla="*/ 288 w 374"/>
                    <a:gd name="T7" fmla="*/ 92 h 221"/>
                    <a:gd name="T8" fmla="*/ 280 w 374"/>
                    <a:gd name="T9" fmla="*/ 73 h 221"/>
                    <a:gd name="T10" fmla="*/ 288 w 374"/>
                    <a:gd name="T11" fmla="*/ 54 h 221"/>
                    <a:gd name="T12" fmla="*/ 307 w 374"/>
                    <a:gd name="T13" fmla="*/ 46 h 221"/>
                    <a:gd name="T14" fmla="*/ 326 w 374"/>
                    <a:gd name="T15" fmla="*/ 54 h 221"/>
                    <a:gd name="T16" fmla="*/ 334 w 374"/>
                    <a:gd name="T17" fmla="*/ 73 h 221"/>
                    <a:gd name="T18" fmla="*/ 326 w 374"/>
                    <a:gd name="T19" fmla="*/ 92 h 221"/>
                    <a:gd name="T20" fmla="*/ 374 w 374"/>
                    <a:gd name="T21" fmla="*/ 0 h 221"/>
                    <a:gd name="T22" fmla="*/ 374 w 374"/>
                    <a:gd name="T23" fmla="*/ 0 h 221"/>
                    <a:gd name="T24" fmla="*/ 0 w 374"/>
                    <a:gd name="T25" fmla="*/ 0 h 221"/>
                    <a:gd name="T26" fmla="*/ 0 w 374"/>
                    <a:gd name="T27" fmla="*/ 141 h 221"/>
                    <a:gd name="T28" fmla="*/ 94 w 374"/>
                    <a:gd name="T29" fmla="*/ 48 h 221"/>
                    <a:gd name="T30" fmla="*/ 227 w 374"/>
                    <a:gd name="T31" fmla="*/ 181 h 221"/>
                    <a:gd name="T32" fmla="*/ 280 w 374"/>
                    <a:gd name="T33" fmla="*/ 128 h 221"/>
                    <a:gd name="T34" fmla="*/ 374 w 374"/>
                    <a:gd name="T35" fmla="*/ 221 h 221"/>
                    <a:gd name="T36" fmla="*/ 374 w 374"/>
                    <a:gd name="T37"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4" h="221">
                      <a:moveTo>
                        <a:pt x="326" y="92"/>
                      </a:moveTo>
                      <a:lnTo>
                        <a:pt x="326" y="92"/>
                      </a:lnTo>
                      <a:cubicBezTo>
                        <a:pt x="320" y="97"/>
                        <a:pt x="314" y="100"/>
                        <a:pt x="307" y="100"/>
                      </a:cubicBezTo>
                      <a:cubicBezTo>
                        <a:pt x="300" y="100"/>
                        <a:pt x="293" y="97"/>
                        <a:pt x="288" y="92"/>
                      </a:cubicBezTo>
                      <a:cubicBezTo>
                        <a:pt x="283" y="86"/>
                        <a:pt x="280" y="80"/>
                        <a:pt x="280" y="73"/>
                      </a:cubicBezTo>
                      <a:cubicBezTo>
                        <a:pt x="280" y="66"/>
                        <a:pt x="283" y="59"/>
                        <a:pt x="288" y="54"/>
                      </a:cubicBezTo>
                      <a:cubicBezTo>
                        <a:pt x="293" y="49"/>
                        <a:pt x="300" y="46"/>
                        <a:pt x="307" y="46"/>
                      </a:cubicBezTo>
                      <a:cubicBezTo>
                        <a:pt x="314" y="46"/>
                        <a:pt x="320" y="49"/>
                        <a:pt x="326" y="54"/>
                      </a:cubicBezTo>
                      <a:cubicBezTo>
                        <a:pt x="331" y="59"/>
                        <a:pt x="334" y="66"/>
                        <a:pt x="334" y="73"/>
                      </a:cubicBezTo>
                      <a:cubicBezTo>
                        <a:pt x="334" y="80"/>
                        <a:pt x="331" y="86"/>
                        <a:pt x="326" y="92"/>
                      </a:cubicBezTo>
                      <a:close/>
                      <a:moveTo>
                        <a:pt x="374" y="0"/>
                      </a:moveTo>
                      <a:lnTo>
                        <a:pt x="374" y="0"/>
                      </a:lnTo>
                      <a:lnTo>
                        <a:pt x="0" y="0"/>
                      </a:lnTo>
                      <a:lnTo>
                        <a:pt x="0" y="141"/>
                      </a:lnTo>
                      <a:lnTo>
                        <a:pt x="94" y="48"/>
                      </a:lnTo>
                      <a:lnTo>
                        <a:pt x="227" y="181"/>
                      </a:lnTo>
                      <a:lnTo>
                        <a:pt x="280" y="128"/>
                      </a:lnTo>
                      <a:lnTo>
                        <a:pt x="374" y="221"/>
                      </a:lnTo>
                      <a:lnTo>
                        <a:pt x="374"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95" name="Freeform 94">
                  <a:extLst>
                    <a:ext uri="{FF2B5EF4-FFF2-40B4-BE49-F238E27FC236}">
                      <a16:creationId xmlns:a16="http://schemas.microsoft.com/office/drawing/2014/main" id="{4816D12D-9148-4ED7-88F3-FAE2866861F8}"/>
                    </a:ext>
                  </a:extLst>
                </p:cNvPr>
                <p:cNvSpPr>
                  <a:spLocks/>
                </p:cNvSpPr>
                <p:nvPr/>
              </p:nvSpPr>
              <p:spPr bwMode="auto">
                <a:xfrm>
                  <a:off x="2424" y="1545"/>
                  <a:ext cx="171" cy="113"/>
                </a:xfrm>
                <a:custGeom>
                  <a:avLst/>
                  <a:gdLst>
                    <a:gd name="T0" fmla="*/ 0 w 275"/>
                    <a:gd name="T1" fmla="*/ 182 h 182"/>
                    <a:gd name="T2" fmla="*/ 0 w 275"/>
                    <a:gd name="T3" fmla="*/ 182 h 182"/>
                    <a:gd name="T4" fmla="*/ 275 w 275"/>
                    <a:gd name="T5" fmla="*/ 182 h 182"/>
                    <a:gd name="T6" fmla="*/ 93 w 275"/>
                    <a:gd name="T7" fmla="*/ 0 h 182"/>
                    <a:gd name="T8" fmla="*/ 0 w 275"/>
                    <a:gd name="T9" fmla="*/ 94 h 182"/>
                    <a:gd name="T10" fmla="*/ 0 w 275"/>
                    <a:gd name="T11" fmla="*/ 182 h 182"/>
                  </a:gdLst>
                  <a:ahLst/>
                  <a:cxnLst>
                    <a:cxn ang="0">
                      <a:pos x="T0" y="T1"/>
                    </a:cxn>
                    <a:cxn ang="0">
                      <a:pos x="T2" y="T3"/>
                    </a:cxn>
                    <a:cxn ang="0">
                      <a:pos x="T4" y="T5"/>
                    </a:cxn>
                    <a:cxn ang="0">
                      <a:pos x="T6" y="T7"/>
                    </a:cxn>
                    <a:cxn ang="0">
                      <a:pos x="T8" y="T9"/>
                    </a:cxn>
                    <a:cxn ang="0">
                      <a:pos x="T10" y="T11"/>
                    </a:cxn>
                  </a:cxnLst>
                  <a:rect l="0" t="0" r="r" b="b"/>
                  <a:pathLst>
                    <a:path w="275" h="182">
                      <a:moveTo>
                        <a:pt x="0" y="182"/>
                      </a:moveTo>
                      <a:lnTo>
                        <a:pt x="0" y="182"/>
                      </a:lnTo>
                      <a:lnTo>
                        <a:pt x="275" y="182"/>
                      </a:lnTo>
                      <a:lnTo>
                        <a:pt x="93" y="0"/>
                      </a:lnTo>
                      <a:lnTo>
                        <a:pt x="0" y="94"/>
                      </a:lnTo>
                      <a:lnTo>
                        <a:pt x="0" y="18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96" name="Freeform 95">
                  <a:extLst>
                    <a:ext uri="{FF2B5EF4-FFF2-40B4-BE49-F238E27FC236}">
                      <a16:creationId xmlns:a16="http://schemas.microsoft.com/office/drawing/2014/main" id="{0F91079B-8035-4C4B-B30E-F1C57D7EC517}"/>
                    </a:ext>
                  </a:extLst>
                </p:cNvPr>
                <p:cNvSpPr>
                  <a:spLocks/>
                </p:cNvSpPr>
                <p:nvPr/>
              </p:nvSpPr>
              <p:spPr bwMode="auto">
                <a:xfrm>
                  <a:off x="2577" y="1594"/>
                  <a:ext cx="79" cy="64"/>
                </a:xfrm>
                <a:custGeom>
                  <a:avLst/>
                  <a:gdLst>
                    <a:gd name="T0" fmla="*/ 127 w 127"/>
                    <a:gd name="T1" fmla="*/ 94 h 102"/>
                    <a:gd name="T2" fmla="*/ 127 w 127"/>
                    <a:gd name="T3" fmla="*/ 94 h 102"/>
                    <a:gd name="T4" fmla="*/ 34 w 127"/>
                    <a:gd name="T5" fmla="*/ 0 h 102"/>
                    <a:gd name="T6" fmla="*/ 0 w 127"/>
                    <a:gd name="T7" fmla="*/ 35 h 102"/>
                    <a:gd name="T8" fmla="*/ 66 w 127"/>
                    <a:gd name="T9" fmla="*/ 102 h 102"/>
                    <a:gd name="T10" fmla="*/ 127 w 127"/>
                    <a:gd name="T11" fmla="*/ 102 h 102"/>
                    <a:gd name="T12" fmla="*/ 127 w 127"/>
                    <a:gd name="T13" fmla="*/ 94 h 102"/>
                  </a:gdLst>
                  <a:ahLst/>
                  <a:cxnLst>
                    <a:cxn ang="0">
                      <a:pos x="T0" y="T1"/>
                    </a:cxn>
                    <a:cxn ang="0">
                      <a:pos x="T2" y="T3"/>
                    </a:cxn>
                    <a:cxn ang="0">
                      <a:pos x="T4" y="T5"/>
                    </a:cxn>
                    <a:cxn ang="0">
                      <a:pos x="T6" y="T7"/>
                    </a:cxn>
                    <a:cxn ang="0">
                      <a:pos x="T8" y="T9"/>
                    </a:cxn>
                    <a:cxn ang="0">
                      <a:pos x="T10" y="T11"/>
                    </a:cxn>
                    <a:cxn ang="0">
                      <a:pos x="T12" y="T13"/>
                    </a:cxn>
                  </a:cxnLst>
                  <a:rect l="0" t="0" r="r" b="b"/>
                  <a:pathLst>
                    <a:path w="127" h="102">
                      <a:moveTo>
                        <a:pt x="127" y="94"/>
                      </a:moveTo>
                      <a:lnTo>
                        <a:pt x="127" y="94"/>
                      </a:lnTo>
                      <a:lnTo>
                        <a:pt x="34" y="0"/>
                      </a:lnTo>
                      <a:lnTo>
                        <a:pt x="0" y="35"/>
                      </a:lnTo>
                      <a:lnTo>
                        <a:pt x="66" y="102"/>
                      </a:lnTo>
                      <a:lnTo>
                        <a:pt x="127" y="102"/>
                      </a:lnTo>
                      <a:lnTo>
                        <a:pt x="127" y="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97" name="Freeform 96">
                  <a:extLst>
                    <a:ext uri="{FF2B5EF4-FFF2-40B4-BE49-F238E27FC236}">
                      <a16:creationId xmlns:a16="http://schemas.microsoft.com/office/drawing/2014/main" id="{189DE9A0-4652-4DE6-A0A4-3806E93BF52C}"/>
                    </a:ext>
                  </a:extLst>
                </p:cNvPr>
                <p:cNvSpPr>
                  <a:spLocks/>
                </p:cNvSpPr>
                <p:nvPr/>
              </p:nvSpPr>
              <p:spPr bwMode="auto">
                <a:xfrm>
                  <a:off x="2598" y="1518"/>
                  <a:ext cx="33" cy="33"/>
                </a:xfrm>
                <a:custGeom>
                  <a:avLst/>
                  <a:gdLst>
                    <a:gd name="T0" fmla="*/ 27 w 53"/>
                    <a:gd name="T1" fmla="*/ 0 h 54"/>
                    <a:gd name="T2" fmla="*/ 27 w 53"/>
                    <a:gd name="T3" fmla="*/ 0 h 54"/>
                    <a:gd name="T4" fmla="*/ 8 w 53"/>
                    <a:gd name="T5" fmla="*/ 8 h 54"/>
                    <a:gd name="T6" fmla="*/ 0 w 53"/>
                    <a:gd name="T7" fmla="*/ 27 h 54"/>
                    <a:gd name="T8" fmla="*/ 8 w 53"/>
                    <a:gd name="T9" fmla="*/ 46 h 54"/>
                    <a:gd name="T10" fmla="*/ 27 w 53"/>
                    <a:gd name="T11" fmla="*/ 54 h 54"/>
                    <a:gd name="T12" fmla="*/ 46 w 53"/>
                    <a:gd name="T13" fmla="*/ 46 h 54"/>
                    <a:gd name="T14" fmla="*/ 53 w 53"/>
                    <a:gd name="T15" fmla="*/ 27 h 54"/>
                    <a:gd name="T16" fmla="*/ 46 w 53"/>
                    <a:gd name="T17" fmla="*/ 8 h 54"/>
                    <a:gd name="T18" fmla="*/ 27 w 53"/>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4">
                      <a:moveTo>
                        <a:pt x="27" y="0"/>
                      </a:moveTo>
                      <a:lnTo>
                        <a:pt x="27" y="0"/>
                      </a:lnTo>
                      <a:cubicBezTo>
                        <a:pt x="20" y="0"/>
                        <a:pt x="13" y="3"/>
                        <a:pt x="8" y="8"/>
                      </a:cubicBezTo>
                      <a:cubicBezTo>
                        <a:pt x="3" y="13"/>
                        <a:pt x="0" y="20"/>
                        <a:pt x="0" y="27"/>
                      </a:cubicBezTo>
                      <a:cubicBezTo>
                        <a:pt x="0" y="34"/>
                        <a:pt x="3" y="40"/>
                        <a:pt x="8" y="46"/>
                      </a:cubicBezTo>
                      <a:cubicBezTo>
                        <a:pt x="13" y="51"/>
                        <a:pt x="20" y="54"/>
                        <a:pt x="27" y="54"/>
                      </a:cubicBezTo>
                      <a:cubicBezTo>
                        <a:pt x="34" y="54"/>
                        <a:pt x="40" y="51"/>
                        <a:pt x="46" y="46"/>
                      </a:cubicBezTo>
                      <a:cubicBezTo>
                        <a:pt x="51" y="40"/>
                        <a:pt x="53" y="34"/>
                        <a:pt x="53" y="27"/>
                      </a:cubicBezTo>
                      <a:cubicBezTo>
                        <a:pt x="53" y="20"/>
                        <a:pt x="51" y="13"/>
                        <a:pt x="46" y="8"/>
                      </a:cubicBezTo>
                      <a:cubicBezTo>
                        <a:pt x="40" y="3"/>
                        <a:pt x="34" y="0"/>
                        <a:pt x="27" y="0"/>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grpSp>
      </p:grpSp>
    </p:spTree>
    <p:extLst>
      <p:ext uri="{BB962C8B-B14F-4D97-AF65-F5344CB8AC3E}">
        <p14:creationId xmlns:p14="http://schemas.microsoft.com/office/powerpoint/2010/main" val="215935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B2053EEE-DCCB-470A-9960-7BEFC16887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537"/>
          <a:stretch/>
        </p:blipFill>
        <p:spPr bwMode="auto">
          <a:xfrm>
            <a:off x="1002522" y="1516989"/>
            <a:ext cx="10173844" cy="46409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7F61B50-283B-4DBF-B9BD-0F10E6523A99}"/>
              </a:ext>
            </a:extLst>
          </p:cNvPr>
          <p:cNvSpPr>
            <a:spLocks noGrp="1"/>
          </p:cNvSpPr>
          <p:nvPr>
            <p:ph type="title"/>
          </p:nvPr>
        </p:nvSpPr>
        <p:spPr>
          <a:xfrm>
            <a:off x="268080" y="202426"/>
            <a:ext cx="11655840" cy="899665"/>
          </a:xfrm>
        </p:spPr>
        <p:txBody>
          <a:bodyPr/>
          <a:lstStyle/>
          <a:p>
            <a:r>
              <a:rPr lang="it-IT"/>
              <a:t>How it works: Cognitive Search Architecture</a:t>
            </a:r>
            <a:endParaRPr lang="en-US"/>
          </a:p>
        </p:txBody>
      </p:sp>
    </p:spTree>
    <p:extLst>
      <p:ext uri="{BB962C8B-B14F-4D97-AF65-F5344CB8AC3E}">
        <p14:creationId xmlns:p14="http://schemas.microsoft.com/office/powerpoint/2010/main" val="182341707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Rectangle 177">
            <a:extLst>
              <a:ext uri="{FF2B5EF4-FFF2-40B4-BE49-F238E27FC236}">
                <a16:creationId xmlns:a16="http://schemas.microsoft.com/office/drawing/2014/main" id="{04F35474-8910-44E4-9151-8A5EB7F90EB4}"/>
              </a:ext>
            </a:extLst>
          </p:cNvPr>
          <p:cNvSpPr/>
          <p:nvPr/>
        </p:nvSpPr>
        <p:spPr bwMode="auto">
          <a:xfrm>
            <a:off x="1022820" y="1390955"/>
            <a:ext cx="5968655" cy="468972"/>
          </a:xfrm>
          <a:prstGeom prst="rect">
            <a:avLst/>
          </a:prstGeom>
        </p:spPr>
        <p:txBody>
          <a:bodyPr vert="horz" wrap="square" lIns="91427" tIns="45713" rIns="91427" bIns="45713" rtlCol="0" anchor="t">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D83B01"/>
                </a:solidFill>
                <a:effectLst/>
                <a:uLnTx/>
                <a:uFillTx/>
                <a:latin typeface="Segoe UI Semibold"/>
                <a:ea typeface="+mn-ea"/>
                <a:cs typeface="+mn-cs"/>
              </a:rPr>
              <a:t>Built-in skills</a:t>
            </a:r>
          </a:p>
        </p:txBody>
      </p:sp>
      <p:sp>
        <p:nvSpPr>
          <p:cNvPr id="19" name="Left Bracket 18">
            <a:extLst>
              <a:ext uri="{FF2B5EF4-FFF2-40B4-BE49-F238E27FC236}">
                <a16:creationId xmlns:a16="http://schemas.microsoft.com/office/drawing/2014/main" id="{6E567BAE-00DD-49E2-AE17-ACB2A71765C4}"/>
              </a:ext>
            </a:extLst>
          </p:cNvPr>
          <p:cNvSpPr/>
          <p:nvPr/>
        </p:nvSpPr>
        <p:spPr>
          <a:xfrm>
            <a:off x="647471" y="1662659"/>
            <a:ext cx="375348" cy="4322742"/>
          </a:xfrm>
          <a:prstGeom prst="leftBracket">
            <a:avLst>
              <a:gd name="adj" fmla="val 0"/>
            </a:avLst>
          </a:pr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315" name="Left Bracket 314">
            <a:extLst>
              <a:ext uri="{FF2B5EF4-FFF2-40B4-BE49-F238E27FC236}">
                <a16:creationId xmlns:a16="http://schemas.microsoft.com/office/drawing/2014/main" id="{76E8997F-109A-4C35-AB30-8784FF3DBF8B}"/>
              </a:ext>
            </a:extLst>
          </p:cNvPr>
          <p:cNvSpPr/>
          <p:nvPr/>
        </p:nvSpPr>
        <p:spPr>
          <a:xfrm flipH="1">
            <a:off x="6991476" y="1662659"/>
            <a:ext cx="375348" cy="4322742"/>
          </a:xfrm>
          <a:prstGeom prst="leftBracket">
            <a:avLst>
              <a:gd name="adj" fmla="val 0"/>
            </a:avLst>
          </a:pr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80" name="Freeform 5">
            <a:extLst>
              <a:ext uri="{FF2B5EF4-FFF2-40B4-BE49-F238E27FC236}">
                <a16:creationId xmlns:a16="http://schemas.microsoft.com/office/drawing/2014/main" id="{A0C7A20A-6385-448A-8F09-F545088F8CAC}"/>
              </a:ext>
            </a:extLst>
          </p:cNvPr>
          <p:cNvSpPr>
            <a:spLocks noEditPoints="1"/>
          </p:cNvSpPr>
          <p:nvPr/>
        </p:nvSpPr>
        <p:spPr bwMode="auto">
          <a:xfrm>
            <a:off x="4031579" y="2091834"/>
            <a:ext cx="222239" cy="355469"/>
          </a:xfrm>
          <a:custGeom>
            <a:avLst/>
            <a:gdLst>
              <a:gd name="T0" fmla="*/ 2132 w 2244"/>
              <a:gd name="T1" fmla="*/ 1570 h 3590"/>
              <a:gd name="T2" fmla="*/ 1122 w 2244"/>
              <a:gd name="T3" fmla="*/ 3590 h 3590"/>
              <a:gd name="T4" fmla="*/ 112 w 2244"/>
              <a:gd name="T5" fmla="*/ 1570 h 3590"/>
              <a:gd name="T6" fmla="*/ 0 w 2244"/>
              <a:gd name="T7" fmla="*/ 1122 h 3590"/>
              <a:gd name="T8" fmla="*/ 1122 w 2244"/>
              <a:gd name="T9" fmla="*/ 0 h 3590"/>
              <a:gd name="T10" fmla="*/ 2244 w 2244"/>
              <a:gd name="T11" fmla="*/ 1122 h 3590"/>
              <a:gd name="T12" fmla="*/ 2132 w 2244"/>
              <a:gd name="T13" fmla="*/ 1570 h 3590"/>
              <a:gd name="T14" fmla="*/ 1122 w 2244"/>
              <a:gd name="T15" fmla="*/ 504 h 3590"/>
              <a:gd name="T16" fmla="*/ 501 w 2244"/>
              <a:gd name="T17" fmla="*/ 1125 h 3590"/>
              <a:gd name="T18" fmla="*/ 1122 w 2244"/>
              <a:gd name="T19" fmla="*/ 1746 h 3590"/>
              <a:gd name="T20" fmla="*/ 1743 w 2244"/>
              <a:gd name="T21" fmla="*/ 1125 h 3590"/>
              <a:gd name="T22" fmla="*/ 1122 w 2244"/>
              <a:gd name="T23" fmla="*/ 504 h 3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44" h="3590">
                <a:moveTo>
                  <a:pt x="2132" y="1570"/>
                </a:moveTo>
                <a:cubicBezTo>
                  <a:pt x="1122" y="3590"/>
                  <a:pt x="1122" y="3590"/>
                  <a:pt x="1122" y="3590"/>
                </a:cubicBezTo>
                <a:cubicBezTo>
                  <a:pt x="112" y="1570"/>
                  <a:pt x="112" y="1570"/>
                  <a:pt x="112" y="1570"/>
                </a:cubicBezTo>
                <a:cubicBezTo>
                  <a:pt x="41" y="1432"/>
                  <a:pt x="0" y="1281"/>
                  <a:pt x="0" y="1122"/>
                </a:cubicBezTo>
                <a:cubicBezTo>
                  <a:pt x="0" y="502"/>
                  <a:pt x="502" y="0"/>
                  <a:pt x="1122" y="0"/>
                </a:cubicBezTo>
                <a:cubicBezTo>
                  <a:pt x="1742" y="0"/>
                  <a:pt x="2244" y="502"/>
                  <a:pt x="2244" y="1122"/>
                </a:cubicBezTo>
                <a:cubicBezTo>
                  <a:pt x="2244" y="1281"/>
                  <a:pt x="2203" y="1432"/>
                  <a:pt x="2132" y="1570"/>
                </a:cubicBezTo>
                <a:close/>
                <a:moveTo>
                  <a:pt x="1122" y="504"/>
                </a:moveTo>
                <a:cubicBezTo>
                  <a:pt x="779" y="504"/>
                  <a:pt x="501" y="782"/>
                  <a:pt x="501" y="1125"/>
                </a:cubicBezTo>
                <a:cubicBezTo>
                  <a:pt x="501" y="1468"/>
                  <a:pt x="779" y="1746"/>
                  <a:pt x="1122" y="1746"/>
                </a:cubicBezTo>
                <a:cubicBezTo>
                  <a:pt x="1465" y="1746"/>
                  <a:pt x="1743" y="1468"/>
                  <a:pt x="1743" y="1125"/>
                </a:cubicBezTo>
                <a:cubicBezTo>
                  <a:pt x="1743" y="782"/>
                  <a:pt x="1465" y="504"/>
                  <a:pt x="1122" y="504"/>
                </a:cubicBezTo>
                <a:close/>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99" name="Freeform 5">
            <a:extLst>
              <a:ext uri="{FF2B5EF4-FFF2-40B4-BE49-F238E27FC236}">
                <a16:creationId xmlns:a16="http://schemas.microsoft.com/office/drawing/2014/main" id="{1DA2B5A9-7157-428C-811D-AC5CA7A6B39D}"/>
              </a:ext>
            </a:extLst>
          </p:cNvPr>
          <p:cNvSpPr>
            <a:spLocks noEditPoints="1"/>
          </p:cNvSpPr>
          <p:nvPr/>
        </p:nvSpPr>
        <p:spPr bwMode="auto">
          <a:xfrm>
            <a:off x="4010035" y="3133600"/>
            <a:ext cx="265327" cy="296453"/>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201" name="building_5">
            <a:extLst>
              <a:ext uri="{FF2B5EF4-FFF2-40B4-BE49-F238E27FC236}">
                <a16:creationId xmlns:a16="http://schemas.microsoft.com/office/drawing/2014/main" id="{CEA95296-5E31-4A5C-9926-808C5918FFEC}"/>
              </a:ext>
            </a:extLst>
          </p:cNvPr>
          <p:cNvSpPr>
            <a:spLocks noChangeAspect="1" noEditPoints="1"/>
          </p:cNvSpPr>
          <p:nvPr/>
        </p:nvSpPr>
        <p:spPr bwMode="auto">
          <a:xfrm>
            <a:off x="3970956" y="5089823"/>
            <a:ext cx="343485" cy="294214"/>
          </a:xfrm>
          <a:custGeom>
            <a:avLst/>
            <a:gdLst>
              <a:gd name="T0" fmla="*/ 178 w 244"/>
              <a:gd name="T1" fmla="*/ 28 h 209"/>
              <a:gd name="T2" fmla="*/ 244 w 244"/>
              <a:gd name="T3" fmla="*/ 62 h 209"/>
              <a:gd name="T4" fmla="*/ 0 w 244"/>
              <a:gd name="T5" fmla="*/ 62 h 209"/>
              <a:gd name="T6" fmla="*/ 122 w 244"/>
              <a:gd name="T7" fmla="*/ 0 h 209"/>
              <a:gd name="T8" fmla="*/ 178 w 244"/>
              <a:gd name="T9" fmla="*/ 28 h 209"/>
              <a:gd name="T10" fmla="*/ 20 w 244"/>
              <a:gd name="T11" fmla="*/ 190 h 209"/>
              <a:gd name="T12" fmla="*/ 13 w 244"/>
              <a:gd name="T13" fmla="*/ 209 h 209"/>
              <a:gd name="T14" fmla="*/ 232 w 244"/>
              <a:gd name="T15" fmla="*/ 209 h 209"/>
              <a:gd name="T16" fmla="*/ 217 w 244"/>
              <a:gd name="T17" fmla="*/ 171 h 209"/>
              <a:gd name="T18" fmla="*/ 27 w 244"/>
              <a:gd name="T19" fmla="*/ 171 h 209"/>
              <a:gd name="T20" fmla="*/ 20 w 244"/>
              <a:gd name="T21" fmla="*/ 190 h 209"/>
              <a:gd name="T22" fmla="*/ 27 w 244"/>
              <a:gd name="T23" fmla="*/ 171 h 209"/>
              <a:gd name="T24" fmla="*/ 27 w 244"/>
              <a:gd name="T25" fmla="*/ 62 h 209"/>
              <a:gd name="T26" fmla="*/ 217 w 244"/>
              <a:gd name="T27" fmla="*/ 171 h 209"/>
              <a:gd name="T28" fmla="*/ 217 w 244"/>
              <a:gd name="T29" fmla="*/ 62 h 209"/>
              <a:gd name="T30" fmla="*/ 185 w 244"/>
              <a:gd name="T31" fmla="*/ 171 h 209"/>
              <a:gd name="T32" fmla="*/ 185 w 244"/>
              <a:gd name="T33" fmla="*/ 62 h 209"/>
              <a:gd name="T34" fmla="*/ 154 w 244"/>
              <a:gd name="T35" fmla="*/ 171 h 209"/>
              <a:gd name="T36" fmla="*/ 154 w 244"/>
              <a:gd name="T37" fmla="*/ 62 h 209"/>
              <a:gd name="T38" fmla="*/ 122 w 244"/>
              <a:gd name="T39" fmla="*/ 171 h 209"/>
              <a:gd name="T40" fmla="*/ 122 w 244"/>
              <a:gd name="T41" fmla="*/ 62 h 209"/>
              <a:gd name="T42" fmla="*/ 90 w 244"/>
              <a:gd name="T43" fmla="*/ 171 h 209"/>
              <a:gd name="T44" fmla="*/ 90 w 244"/>
              <a:gd name="T45" fmla="*/ 62 h 209"/>
              <a:gd name="T46" fmla="*/ 59 w 244"/>
              <a:gd name="T47" fmla="*/ 171 h 209"/>
              <a:gd name="T48" fmla="*/ 59 w 244"/>
              <a:gd name="T49"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209">
                <a:moveTo>
                  <a:pt x="178" y="28"/>
                </a:moveTo>
                <a:lnTo>
                  <a:pt x="244" y="62"/>
                </a:lnTo>
                <a:lnTo>
                  <a:pt x="0" y="62"/>
                </a:lnTo>
                <a:lnTo>
                  <a:pt x="122" y="0"/>
                </a:lnTo>
                <a:lnTo>
                  <a:pt x="178" y="28"/>
                </a:lnTo>
                <a:moveTo>
                  <a:pt x="20" y="190"/>
                </a:moveTo>
                <a:lnTo>
                  <a:pt x="13" y="209"/>
                </a:lnTo>
                <a:lnTo>
                  <a:pt x="232" y="209"/>
                </a:lnTo>
                <a:lnTo>
                  <a:pt x="217" y="171"/>
                </a:lnTo>
                <a:lnTo>
                  <a:pt x="27" y="171"/>
                </a:lnTo>
                <a:lnTo>
                  <a:pt x="20" y="190"/>
                </a:lnTo>
                <a:moveTo>
                  <a:pt x="27" y="171"/>
                </a:moveTo>
                <a:lnTo>
                  <a:pt x="27" y="62"/>
                </a:lnTo>
                <a:moveTo>
                  <a:pt x="217" y="171"/>
                </a:moveTo>
                <a:lnTo>
                  <a:pt x="217" y="62"/>
                </a:lnTo>
                <a:moveTo>
                  <a:pt x="185" y="171"/>
                </a:moveTo>
                <a:lnTo>
                  <a:pt x="185" y="62"/>
                </a:lnTo>
                <a:moveTo>
                  <a:pt x="154" y="171"/>
                </a:moveTo>
                <a:lnTo>
                  <a:pt x="154" y="62"/>
                </a:lnTo>
                <a:moveTo>
                  <a:pt x="122" y="171"/>
                </a:moveTo>
                <a:lnTo>
                  <a:pt x="122" y="62"/>
                </a:lnTo>
                <a:moveTo>
                  <a:pt x="90" y="171"/>
                </a:moveTo>
                <a:lnTo>
                  <a:pt x="90" y="62"/>
                </a:lnTo>
                <a:moveTo>
                  <a:pt x="59" y="171"/>
                </a:moveTo>
                <a:lnTo>
                  <a:pt x="59" y="62"/>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4" tIns="45706" rIns="91414" bIns="45706" numCol="1" anchor="t" anchorCtr="0" compatLnSpc="1">
            <a:prstTxWarp prst="textNoShape">
              <a:avLst/>
            </a:prstTxWarp>
          </a:bodyPr>
          <a:lstStyle/>
          <a:p>
            <a:pPr marL="0" marR="0" lvl="0" indent="0" algn="l" defTabSz="93238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Semilight"/>
              <a:ea typeface="+mn-ea"/>
              <a:cs typeface="+mn-cs"/>
            </a:endParaRPr>
          </a:p>
        </p:txBody>
      </p:sp>
      <p:grpSp>
        <p:nvGrpSpPr>
          <p:cNvPr id="216" name="Group 215">
            <a:extLst>
              <a:ext uri="{FF2B5EF4-FFF2-40B4-BE49-F238E27FC236}">
                <a16:creationId xmlns:a16="http://schemas.microsoft.com/office/drawing/2014/main" id="{7159F964-4152-4595-A4E9-C65DE7E4DA62}"/>
              </a:ext>
            </a:extLst>
          </p:cNvPr>
          <p:cNvGrpSpPr/>
          <p:nvPr/>
        </p:nvGrpSpPr>
        <p:grpSpPr>
          <a:xfrm>
            <a:off x="4010009" y="4104027"/>
            <a:ext cx="265360" cy="334479"/>
            <a:chOff x="9006725" y="765957"/>
            <a:chExt cx="222999" cy="281085"/>
          </a:xfrm>
        </p:grpSpPr>
        <p:grpSp>
          <p:nvGrpSpPr>
            <p:cNvPr id="217" name="Group 216">
              <a:extLst>
                <a:ext uri="{FF2B5EF4-FFF2-40B4-BE49-F238E27FC236}">
                  <a16:creationId xmlns:a16="http://schemas.microsoft.com/office/drawing/2014/main" id="{FB04BA8B-350F-4DAD-A1F0-FBFB558E16A2}"/>
                </a:ext>
              </a:extLst>
            </p:cNvPr>
            <p:cNvGrpSpPr/>
            <p:nvPr/>
          </p:nvGrpSpPr>
          <p:grpSpPr>
            <a:xfrm>
              <a:off x="9006725" y="765957"/>
              <a:ext cx="222999" cy="281085"/>
              <a:chOff x="9049397" y="3538221"/>
              <a:chExt cx="843714" cy="1063479"/>
            </a:xfrm>
          </p:grpSpPr>
          <p:sp>
            <p:nvSpPr>
              <p:cNvPr id="228" name="Delay 472">
                <a:extLst>
                  <a:ext uri="{FF2B5EF4-FFF2-40B4-BE49-F238E27FC236}">
                    <a16:creationId xmlns:a16="http://schemas.microsoft.com/office/drawing/2014/main" id="{87E86DD9-A240-4AE5-88E9-6D4F85E5EE40}"/>
                  </a:ext>
                </a:extLst>
              </p:cNvPr>
              <p:cNvSpPr/>
              <p:nvPr/>
            </p:nvSpPr>
            <p:spPr bwMode="auto">
              <a:xfrm rot="16200000">
                <a:off x="9109305" y="3534347"/>
                <a:ext cx="720967" cy="728716"/>
              </a:xfrm>
              <a:custGeom>
                <a:avLst/>
                <a:gdLst>
                  <a:gd name="connsiteX0" fmla="*/ 0 w 646772"/>
                  <a:gd name="connsiteY0" fmla="*/ 0 h 687074"/>
                  <a:gd name="connsiteX1" fmla="*/ 323386 w 646772"/>
                  <a:gd name="connsiteY1" fmla="*/ 0 h 687074"/>
                  <a:gd name="connsiteX2" fmla="*/ 646772 w 646772"/>
                  <a:gd name="connsiteY2" fmla="*/ 343537 h 687074"/>
                  <a:gd name="connsiteX3" fmla="*/ 323386 w 646772"/>
                  <a:gd name="connsiteY3" fmla="*/ 687074 h 687074"/>
                  <a:gd name="connsiteX4" fmla="*/ 0 w 646772"/>
                  <a:gd name="connsiteY4" fmla="*/ 687074 h 687074"/>
                  <a:gd name="connsiteX5" fmla="*/ 0 w 646772"/>
                  <a:gd name="connsiteY5" fmla="*/ 0 h 687074"/>
                  <a:gd name="connsiteX0" fmla="*/ 70225 w 716997"/>
                  <a:gd name="connsiteY0" fmla="*/ 0 h 687074"/>
                  <a:gd name="connsiteX1" fmla="*/ 393611 w 716997"/>
                  <a:gd name="connsiteY1" fmla="*/ 0 h 687074"/>
                  <a:gd name="connsiteX2" fmla="*/ 716997 w 716997"/>
                  <a:gd name="connsiteY2" fmla="*/ 343537 h 687074"/>
                  <a:gd name="connsiteX3" fmla="*/ 393611 w 716997"/>
                  <a:gd name="connsiteY3" fmla="*/ 687074 h 687074"/>
                  <a:gd name="connsiteX4" fmla="*/ 70225 w 716997"/>
                  <a:gd name="connsiteY4" fmla="*/ 687074 h 687074"/>
                  <a:gd name="connsiteX5" fmla="*/ 70225 w 716997"/>
                  <a:gd name="connsiteY5" fmla="*/ 0 h 687074"/>
                  <a:gd name="connsiteX0" fmla="*/ 17775 w 664547"/>
                  <a:gd name="connsiteY0" fmla="*/ 0 h 734251"/>
                  <a:gd name="connsiteX1" fmla="*/ 341161 w 664547"/>
                  <a:gd name="connsiteY1" fmla="*/ 0 h 734251"/>
                  <a:gd name="connsiteX2" fmla="*/ 664547 w 664547"/>
                  <a:gd name="connsiteY2" fmla="*/ 343537 h 734251"/>
                  <a:gd name="connsiteX3" fmla="*/ 341161 w 664547"/>
                  <a:gd name="connsiteY3" fmla="*/ 687074 h 734251"/>
                  <a:gd name="connsiteX4" fmla="*/ 17775 w 664547"/>
                  <a:gd name="connsiteY4" fmla="*/ 687074 h 734251"/>
                  <a:gd name="connsiteX5" fmla="*/ 17775 w 664547"/>
                  <a:gd name="connsiteY5" fmla="*/ 0 h 734251"/>
                  <a:gd name="connsiteX0" fmla="*/ 20104 w 666876"/>
                  <a:gd name="connsiteY0" fmla="*/ 0 h 714495"/>
                  <a:gd name="connsiteX1" fmla="*/ 343490 w 666876"/>
                  <a:gd name="connsiteY1" fmla="*/ 0 h 714495"/>
                  <a:gd name="connsiteX2" fmla="*/ 666876 w 666876"/>
                  <a:gd name="connsiteY2" fmla="*/ 343537 h 714495"/>
                  <a:gd name="connsiteX3" fmla="*/ 343490 w 666876"/>
                  <a:gd name="connsiteY3" fmla="*/ 687074 h 714495"/>
                  <a:gd name="connsiteX4" fmla="*/ 20104 w 666876"/>
                  <a:gd name="connsiteY4" fmla="*/ 687074 h 714495"/>
                  <a:gd name="connsiteX5" fmla="*/ 20104 w 666876"/>
                  <a:gd name="connsiteY5" fmla="*/ 0 h 714495"/>
                  <a:gd name="connsiteX0" fmla="*/ 60422 w 707194"/>
                  <a:gd name="connsiteY0" fmla="*/ 0 h 712171"/>
                  <a:gd name="connsiteX1" fmla="*/ 383808 w 707194"/>
                  <a:gd name="connsiteY1" fmla="*/ 0 h 712171"/>
                  <a:gd name="connsiteX2" fmla="*/ 707194 w 707194"/>
                  <a:gd name="connsiteY2" fmla="*/ 343537 h 712171"/>
                  <a:gd name="connsiteX3" fmla="*/ 383808 w 707194"/>
                  <a:gd name="connsiteY3" fmla="*/ 687074 h 712171"/>
                  <a:gd name="connsiteX4" fmla="*/ 96 w 707194"/>
                  <a:gd name="connsiteY4" fmla="*/ 683902 h 712171"/>
                  <a:gd name="connsiteX5" fmla="*/ 60422 w 707194"/>
                  <a:gd name="connsiteY5" fmla="*/ 0 h 712171"/>
                  <a:gd name="connsiteX0" fmla="*/ 61489 w 708261"/>
                  <a:gd name="connsiteY0" fmla="*/ 0 h 710499"/>
                  <a:gd name="connsiteX1" fmla="*/ 384875 w 708261"/>
                  <a:gd name="connsiteY1" fmla="*/ 0 h 710499"/>
                  <a:gd name="connsiteX2" fmla="*/ 708261 w 708261"/>
                  <a:gd name="connsiteY2" fmla="*/ 343537 h 710499"/>
                  <a:gd name="connsiteX3" fmla="*/ 384875 w 708261"/>
                  <a:gd name="connsiteY3" fmla="*/ 687074 h 710499"/>
                  <a:gd name="connsiteX4" fmla="*/ 1163 w 708261"/>
                  <a:gd name="connsiteY4" fmla="*/ 683902 h 710499"/>
                  <a:gd name="connsiteX5" fmla="*/ 61489 w 708261"/>
                  <a:gd name="connsiteY5" fmla="*/ 0 h 710499"/>
                  <a:gd name="connsiteX0" fmla="*/ 61489 w 708261"/>
                  <a:gd name="connsiteY0" fmla="*/ 66113 h 776612"/>
                  <a:gd name="connsiteX1" fmla="*/ 384875 w 708261"/>
                  <a:gd name="connsiteY1" fmla="*/ 66113 h 776612"/>
                  <a:gd name="connsiteX2" fmla="*/ 708261 w 708261"/>
                  <a:gd name="connsiteY2" fmla="*/ 409650 h 776612"/>
                  <a:gd name="connsiteX3" fmla="*/ 384875 w 708261"/>
                  <a:gd name="connsiteY3" fmla="*/ 753187 h 776612"/>
                  <a:gd name="connsiteX4" fmla="*/ 1163 w 708261"/>
                  <a:gd name="connsiteY4" fmla="*/ 750015 h 776612"/>
                  <a:gd name="connsiteX5" fmla="*/ 61489 w 708261"/>
                  <a:gd name="connsiteY5" fmla="*/ 66113 h 776612"/>
                  <a:gd name="connsiteX0" fmla="*/ 61489 w 708261"/>
                  <a:gd name="connsiteY0" fmla="*/ 42981 h 753480"/>
                  <a:gd name="connsiteX1" fmla="*/ 384875 w 708261"/>
                  <a:gd name="connsiteY1" fmla="*/ 42981 h 753480"/>
                  <a:gd name="connsiteX2" fmla="*/ 708261 w 708261"/>
                  <a:gd name="connsiteY2" fmla="*/ 386518 h 753480"/>
                  <a:gd name="connsiteX3" fmla="*/ 384875 w 708261"/>
                  <a:gd name="connsiteY3" fmla="*/ 730055 h 753480"/>
                  <a:gd name="connsiteX4" fmla="*/ 1163 w 708261"/>
                  <a:gd name="connsiteY4" fmla="*/ 726883 h 753480"/>
                  <a:gd name="connsiteX5" fmla="*/ 61489 w 708261"/>
                  <a:gd name="connsiteY5" fmla="*/ 42981 h 753480"/>
                  <a:gd name="connsiteX0" fmla="*/ 61489 w 708261"/>
                  <a:gd name="connsiteY0" fmla="*/ 42981 h 753480"/>
                  <a:gd name="connsiteX1" fmla="*/ 384875 w 708261"/>
                  <a:gd name="connsiteY1" fmla="*/ 42981 h 753480"/>
                  <a:gd name="connsiteX2" fmla="*/ 708261 w 708261"/>
                  <a:gd name="connsiteY2" fmla="*/ 386518 h 753480"/>
                  <a:gd name="connsiteX3" fmla="*/ 384875 w 708261"/>
                  <a:gd name="connsiteY3" fmla="*/ 730055 h 753480"/>
                  <a:gd name="connsiteX4" fmla="*/ 1163 w 708261"/>
                  <a:gd name="connsiteY4" fmla="*/ 726883 h 753480"/>
                  <a:gd name="connsiteX5" fmla="*/ 61489 w 708261"/>
                  <a:gd name="connsiteY5" fmla="*/ 42981 h 753480"/>
                  <a:gd name="connsiteX0" fmla="*/ 61489 w 708261"/>
                  <a:gd name="connsiteY0" fmla="*/ 55271 h 765770"/>
                  <a:gd name="connsiteX1" fmla="*/ 384875 w 708261"/>
                  <a:gd name="connsiteY1" fmla="*/ 55271 h 765770"/>
                  <a:gd name="connsiteX2" fmla="*/ 708261 w 708261"/>
                  <a:gd name="connsiteY2" fmla="*/ 398808 h 765770"/>
                  <a:gd name="connsiteX3" fmla="*/ 384875 w 708261"/>
                  <a:gd name="connsiteY3" fmla="*/ 742345 h 765770"/>
                  <a:gd name="connsiteX4" fmla="*/ 1163 w 708261"/>
                  <a:gd name="connsiteY4" fmla="*/ 739173 h 765770"/>
                  <a:gd name="connsiteX5" fmla="*/ 61489 w 708261"/>
                  <a:gd name="connsiteY5" fmla="*/ 55271 h 765770"/>
                  <a:gd name="connsiteX0" fmla="*/ 61489 w 708261"/>
                  <a:gd name="connsiteY0" fmla="*/ 45159 h 755658"/>
                  <a:gd name="connsiteX1" fmla="*/ 384875 w 708261"/>
                  <a:gd name="connsiteY1" fmla="*/ 45159 h 755658"/>
                  <a:gd name="connsiteX2" fmla="*/ 708261 w 708261"/>
                  <a:gd name="connsiteY2" fmla="*/ 388696 h 755658"/>
                  <a:gd name="connsiteX3" fmla="*/ 384875 w 708261"/>
                  <a:gd name="connsiteY3" fmla="*/ 732233 h 755658"/>
                  <a:gd name="connsiteX4" fmla="*/ 1163 w 708261"/>
                  <a:gd name="connsiteY4" fmla="*/ 729061 h 755658"/>
                  <a:gd name="connsiteX5" fmla="*/ 61489 w 708261"/>
                  <a:gd name="connsiteY5" fmla="*/ 45159 h 755658"/>
                  <a:gd name="connsiteX0" fmla="*/ 78421 w 722018"/>
                  <a:gd name="connsiteY0" fmla="*/ 86993 h 754419"/>
                  <a:gd name="connsiteX1" fmla="*/ 398632 w 722018"/>
                  <a:gd name="connsiteY1" fmla="*/ 23490 h 754419"/>
                  <a:gd name="connsiteX2" fmla="*/ 722018 w 722018"/>
                  <a:gd name="connsiteY2" fmla="*/ 367027 h 754419"/>
                  <a:gd name="connsiteX3" fmla="*/ 398632 w 722018"/>
                  <a:gd name="connsiteY3" fmla="*/ 710564 h 754419"/>
                  <a:gd name="connsiteX4" fmla="*/ 14920 w 722018"/>
                  <a:gd name="connsiteY4" fmla="*/ 707392 h 754419"/>
                  <a:gd name="connsiteX5" fmla="*/ 78421 w 722018"/>
                  <a:gd name="connsiteY5" fmla="*/ 86993 h 754419"/>
                  <a:gd name="connsiteX0" fmla="*/ 78421 w 722018"/>
                  <a:gd name="connsiteY0" fmla="*/ 67923 h 735349"/>
                  <a:gd name="connsiteX1" fmla="*/ 398632 w 722018"/>
                  <a:gd name="connsiteY1" fmla="*/ 4420 h 735349"/>
                  <a:gd name="connsiteX2" fmla="*/ 722018 w 722018"/>
                  <a:gd name="connsiteY2" fmla="*/ 347957 h 735349"/>
                  <a:gd name="connsiteX3" fmla="*/ 398632 w 722018"/>
                  <a:gd name="connsiteY3" fmla="*/ 691494 h 735349"/>
                  <a:gd name="connsiteX4" fmla="*/ 14920 w 722018"/>
                  <a:gd name="connsiteY4" fmla="*/ 688322 h 735349"/>
                  <a:gd name="connsiteX5" fmla="*/ 78421 w 722018"/>
                  <a:gd name="connsiteY5" fmla="*/ 67923 h 735349"/>
                  <a:gd name="connsiteX0" fmla="*/ 78125 w 721722"/>
                  <a:gd name="connsiteY0" fmla="*/ 67921 h 735347"/>
                  <a:gd name="connsiteX1" fmla="*/ 398336 w 721722"/>
                  <a:gd name="connsiteY1" fmla="*/ 4418 h 735347"/>
                  <a:gd name="connsiteX2" fmla="*/ 721722 w 721722"/>
                  <a:gd name="connsiteY2" fmla="*/ 347955 h 735347"/>
                  <a:gd name="connsiteX3" fmla="*/ 398336 w 721722"/>
                  <a:gd name="connsiteY3" fmla="*/ 691492 h 735347"/>
                  <a:gd name="connsiteX4" fmla="*/ 14624 w 721722"/>
                  <a:gd name="connsiteY4" fmla="*/ 688320 h 735347"/>
                  <a:gd name="connsiteX5" fmla="*/ 78125 w 721722"/>
                  <a:gd name="connsiteY5" fmla="*/ 67921 h 735347"/>
                  <a:gd name="connsiteX0" fmla="*/ 52617 w 727964"/>
                  <a:gd name="connsiteY0" fmla="*/ 28409 h 774265"/>
                  <a:gd name="connsiteX1" fmla="*/ 404578 w 727964"/>
                  <a:gd name="connsiteY1" fmla="*/ 37929 h 774265"/>
                  <a:gd name="connsiteX2" fmla="*/ 727964 w 727964"/>
                  <a:gd name="connsiteY2" fmla="*/ 381466 h 774265"/>
                  <a:gd name="connsiteX3" fmla="*/ 404578 w 727964"/>
                  <a:gd name="connsiteY3" fmla="*/ 725003 h 774265"/>
                  <a:gd name="connsiteX4" fmla="*/ 20866 w 727964"/>
                  <a:gd name="connsiteY4" fmla="*/ 721831 h 774265"/>
                  <a:gd name="connsiteX5" fmla="*/ 52617 w 727964"/>
                  <a:gd name="connsiteY5" fmla="*/ 28409 h 774265"/>
                  <a:gd name="connsiteX0" fmla="*/ 48043 w 723390"/>
                  <a:gd name="connsiteY0" fmla="*/ 28175 h 774031"/>
                  <a:gd name="connsiteX1" fmla="*/ 400004 w 723390"/>
                  <a:gd name="connsiteY1" fmla="*/ 37695 h 774031"/>
                  <a:gd name="connsiteX2" fmla="*/ 723390 w 723390"/>
                  <a:gd name="connsiteY2" fmla="*/ 381232 h 774031"/>
                  <a:gd name="connsiteX3" fmla="*/ 400004 w 723390"/>
                  <a:gd name="connsiteY3" fmla="*/ 724769 h 774031"/>
                  <a:gd name="connsiteX4" fmla="*/ 16292 w 723390"/>
                  <a:gd name="connsiteY4" fmla="*/ 721597 h 774031"/>
                  <a:gd name="connsiteX5" fmla="*/ 48043 w 723390"/>
                  <a:gd name="connsiteY5" fmla="*/ 28175 h 774031"/>
                  <a:gd name="connsiteX0" fmla="*/ 57181 w 732528"/>
                  <a:gd name="connsiteY0" fmla="*/ 28175 h 774031"/>
                  <a:gd name="connsiteX1" fmla="*/ 409142 w 732528"/>
                  <a:gd name="connsiteY1" fmla="*/ 37695 h 774031"/>
                  <a:gd name="connsiteX2" fmla="*/ 732528 w 732528"/>
                  <a:gd name="connsiteY2" fmla="*/ 381232 h 774031"/>
                  <a:gd name="connsiteX3" fmla="*/ 409142 w 732528"/>
                  <a:gd name="connsiteY3" fmla="*/ 724769 h 774031"/>
                  <a:gd name="connsiteX4" fmla="*/ 25430 w 732528"/>
                  <a:gd name="connsiteY4" fmla="*/ 721597 h 774031"/>
                  <a:gd name="connsiteX5" fmla="*/ 38475 w 732528"/>
                  <a:gd name="connsiteY5" fmla="*/ 368653 h 774031"/>
                  <a:gd name="connsiteX6" fmla="*/ 57181 w 732528"/>
                  <a:gd name="connsiteY6" fmla="*/ 28175 h 774031"/>
                  <a:gd name="connsiteX0" fmla="*/ 45620 w 720967"/>
                  <a:gd name="connsiteY0" fmla="*/ 26069 h 745543"/>
                  <a:gd name="connsiteX1" fmla="*/ 397581 w 720967"/>
                  <a:gd name="connsiteY1" fmla="*/ 35589 h 745543"/>
                  <a:gd name="connsiteX2" fmla="*/ 720967 w 720967"/>
                  <a:gd name="connsiteY2" fmla="*/ 379126 h 745543"/>
                  <a:gd name="connsiteX3" fmla="*/ 397581 w 720967"/>
                  <a:gd name="connsiteY3" fmla="*/ 722663 h 745543"/>
                  <a:gd name="connsiteX4" fmla="*/ 13869 w 720967"/>
                  <a:gd name="connsiteY4" fmla="*/ 719491 h 745543"/>
                  <a:gd name="connsiteX5" fmla="*/ 80889 w 720967"/>
                  <a:gd name="connsiteY5" fmla="*/ 382425 h 745543"/>
                  <a:gd name="connsiteX6" fmla="*/ 45620 w 720967"/>
                  <a:gd name="connsiteY6" fmla="*/ 26069 h 745543"/>
                  <a:gd name="connsiteX0" fmla="*/ 32920 w 720967"/>
                  <a:gd name="connsiteY0" fmla="*/ 34642 h 728716"/>
                  <a:gd name="connsiteX1" fmla="*/ 397581 w 720967"/>
                  <a:gd name="connsiteY1" fmla="*/ 18762 h 728716"/>
                  <a:gd name="connsiteX2" fmla="*/ 720967 w 720967"/>
                  <a:gd name="connsiteY2" fmla="*/ 362299 h 728716"/>
                  <a:gd name="connsiteX3" fmla="*/ 397581 w 720967"/>
                  <a:gd name="connsiteY3" fmla="*/ 705836 h 728716"/>
                  <a:gd name="connsiteX4" fmla="*/ 13869 w 720967"/>
                  <a:gd name="connsiteY4" fmla="*/ 702664 h 728716"/>
                  <a:gd name="connsiteX5" fmla="*/ 80889 w 720967"/>
                  <a:gd name="connsiteY5" fmla="*/ 365598 h 728716"/>
                  <a:gd name="connsiteX6" fmla="*/ 32920 w 720967"/>
                  <a:gd name="connsiteY6" fmla="*/ 34642 h 72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967" h="728716">
                    <a:moveTo>
                      <a:pt x="32920" y="34642"/>
                    </a:moveTo>
                    <a:cubicBezTo>
                      <a:pt x="85702" y="-23164"/>
                      <a:pt x="223111" y="5959"/>
                      <a:pt x="397581" y="18762"/>
                    </a:cubicBezTo>
                    <a:cubicBezTo>
                      <a:pt x="576182" y="18762"/>
                      <a:pt x="720967" y="172569"/>
                      <a:pt x="720967" y="362299"/>
                    </a:cubicBezTo>
                    <a:cubicBezTo>
                      <a:pt x="720967" y="552029"/>
                      <a:pt x="576182" y="705836"/>
                      <a:pt x="397581" y="705836"/>
                    </a:cubicBezTo>
                    <a:cubicBezTo>
                      <a:pt x="289786" y="705836"/>
                      <a:pt x="66651" y="759370"/>
                      <a:pt x="13869" y="702664"/>
                    </a:cubicBezTo>
                    <a:cubicBezTo>
                      <a:pt x="-38913" y="645958"/>
                      <a:pt x="75597" y="481168"/>
                      <a:pt x="80889" y="365598"/>
                    </a:cubicBezTo>
                    <a:cubicBezTo>
                      <a:pt x="86181" y="250028"/>
                      <a:pt x="-19862" y="92448"/>
                      <a:pt x="32920" y="34642"/>
                    </a:cubicBezTo>
                    <a:close/>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29" name="Group 228">
                <a:extLst>
                  <a:ext uri="{FF2B5EF4-FFF2-40B4-BE49-F238E27FC236}">
                    <a16:creationId xmlns:a16="http://schemas.microsoft.com/office/drawing/2014/main" id="{D7E13FE4-3524-4B12-B4E9-CEBF5095B555}"/>
                  </a:ext>
                </a:extLst>
              </p:cNvPr>
              <p:cNvGrpSpPr/>
              <p:nvPr/>
            </p:nvGrpSpPr>
            <p:grpSpPr>
              <a:xfrm>
                <a:off x="9049397" y="3679697"/>
                <a:ext cx="843714" cy="922003"/>
                <a:chOff x="7480331" y="4348086"/>
                <a:chExt cx="144649" cy="158071"/>
              </a:xfrm>
              <a:solidFill>
                <a:schemeClr val="bg1"/>
              </a:solidFill>
            </p:grpSpPr>
            <p:sp>
              <p:nvSpPr>
                <p:cNvPr id="230" name="Oval 9">
                  <a:extLst>
                    <a:ext uri="{FF2B5EF4-FFF2-40B4-BE49-F238E27FC236}">
                      <a16:creationId xmlns:a16="http://schemas.microsoft.com/office/drawing/2014/main" id="{2DAB4E05-4FFC-4422-BF7F-0619DEC823D0}"/>
                    </a:ext>
                  </a:extLst>
                </p:cNvPr>
                <p:cNvSpPr>
                  <a:spLocks noChangeArrowheads="1"/>
                </p:cNvSpPr>
                <p:nvPr/>
              </p:nvSpPr>
              <p:spPr bwMode="auto">
                <a:xfrm>
                  <a:off x="7502207" y="4348086"/>
                  <a:ext cx="99631" cy="86326"/>
                </a:xfrm>
                <a:custGeom>
                  <a:avLst/>
                  <a:gdLst>
                    <a:gd name="connsiteX0" fmla="*/ 0 w 580478"/>
                    <a:gd name="connsiteY0" fmla="*/ 290240 h 580479"/>
                    <a:gd name="connsiteX1" fmla="*/ 290239 w 580478"/>
                    <a:gd name="connsiteY1" fmla="*/ 0 h 580479"/>
                    <a:gd name="connsiteX2" fmla="*/ 580478 w 580478"/>
                    <a:gd name="connsiteY2" fmla="*/ 290240 h 580479"/>
                    <a:gd name="connsiteX3" fmla="*/ 290239 w 580478"/>
                    <a:gd name="connsiteY3" fmla="*/ 580480 h 580479"/>
                    <a:gd name="connsiteX4" fmla="*/ 0 w 580478"/>
                    <a:gd name="connsiteY4" fmla="*/ 290240 h 580479"/>
                    <a:gd name="connsiteX0" fmla="*/ 586 w 581064"/>
                    <a:gd name="connsiteY0" fmla="*/ 319507 h 609747"/>
                    <a:gd name="connsiteX1" fmla="*/ 217767 w 581064"/>
                    <a:gd name="connsiteY1" fmla="*/ 42812 h 609747"/>
                    <a:gd name="connsiteX2" fmla="*/ 290825 w 581064"/>
                    <a:gd name="connsiteY2" fmla="*/ 29267 h 609747"/>
                    <a:gd name="connsiteX3" fmla="*/ 581064 w 581064"/>
                    <a:gd name="connsiteY3" fmla="*/ 319507 h 609747"/>
                    <a:gd name="connsiteX4" fmla="*/ 290825 w 581064"/>
                    <a:gd name="connsiteY4" fmla="*/ 609747 h 609747"/>
                    <a:gd name="connsiteX5" fmla="*/ 586 w 581064"/>
                    <a:gd name="connsiteY5" fmla="*/ 319507 h 609747"/>
                    <a:gd name="connsiteX0" fmla="*/ 837 w 581315"/>
                    <a:gd name="connsiteY0" fmla="*/ 300909 h 591149"/>
                    <a:gd name="connsiteX1" fmla="*/ 205772 w 581315"/>
                    <a:gd name="connsiteY1" fmla="*/ 85446 h 591149"/>
                    <a:gd name="connsiteX2" fmla="*/ 291076 w 581315"/>
                    <a:gd name="connsiteY2" fmla="*/ 10669 h 591149"/>
                    <a:gd name="connsiteX3" fmla="*/ 581315 w 581315"/>
                    <a:gd name="connsiteY3" fmla="*/ 300909 h 591149"/>
                    <a:gd name="connsiteX4" fmla="*/ 291076 w 581315"/>
                    <a:gd name="connsiteY4" fmla="*/ 591149 h 591149"/>
                    <a:gd name="connsiteX5" fmla="*/ 837 w 581315"/>
                    <a:gd name="connsiteY5" fmla="*/ 300909 h 591149"/>
                    <a:gd name="connsiteX0" fmla="*/ 837 w 581315"/>
                    <a:gd name="connsiteY0" fmla="*/ 246033 h 536273"/>
                    <a:gd name="connsiteX1" fmla="*/ 205772 w 581315"/>
                    <a:gd name="connsiteY1" fmla="*/ 30570 h 536273"/>
                    <a:gd name="connsiteX2" fmla="*/ 307405 w 581315"/>
                    <a:gd name="connsiteY2" fmla="*/ 33354 h 536273"/>
                    <a:gd name="connsiteX3" fmla="*/ 581315 w 581315"/>
                    <a:gd name="connsiteY3" fmla="*/ 246033 h 536273"/>
                    <a:gd name="connsiteX4" fmla="*/ 291076 w 581315"/>
                    <a:gd name="connsiteY4" fmla="*/ 536273 h 536273"/>
                    <a:gd name="connsiteX5" fmla="*/ 837 w 581315"/>
                    <a:gd name="connsiteY5" fmla="*/ 246033 h 536273"/>
                    <a:gd name="connsiteX0" fmla="*/ 664 w 581142"/>
                    <a:gd name="connsiteY0" fmla="*/ 229376 h 519616"/>
                    <a:gd name="connsiteX1" fmla="*/ 213764 w 581142"/>
                    <a:gd name="connsiteY1" fmla="*/ 46570 h 519616"/>
                    <a:gd name="connsiteX2" fmla="*/ 307232 w 581142"/>
                    <a:gd name="connsiteY2" fmla="*/ 16697 h 519616"/>
                    <a:gd name="connsiteX3" fmla="*/ 581142 w 581142"/>
                    <a:gd name="connsiteY3" fmla="*/ 229376 h 519616"/>
                    <a:gd name="connsiteX4" fmla="*/ 290903 w 581142"/>
                    <a:gd name="connsiteY4" fmla="*/ 519616 h 519616"/>
                    <a:gd name="connsiteX5" fmla="*/ 664 w 581142"/>
                    <a:gd name="connsiteY5" fmla="*/ 229376 h 519616"/>
                    <a:gd name="connsiteX0" fmla="*/ 664 w 581142"/>
                    <a:gd name="connsiteY0" fmla="*/ 213294 h 503534"/>
                    <a:gd name="connsiteX1" fmla="*/ 213764 w 581142"/>
                    <a:gd name="connsiteY1" fmla="*/ 30488 h 503534"/>
                    <a:gd name="connsiteX2" fmla="*/ 311314 w 581142"/>
                    <a:gd name="connsiteY2" fmla="*/ 29190 h 503534"/>
                    <a:gd name="connsiteX3" fmla="*/ 581142 w 581142"/>
                    <a:gd name="connsiteY3" fmla="*/ 213294 h 503534"/>
                    <a:gd name="connsiteX4" fmla="*/ 290903 w 581142"/>
                    <a:gd name="connsiteY4" fmla="*/ 503534 h 503534"/>
                    <a:gd name="connsiteX5" fmla="*/ 664 w 581142"/>
                    <a:gd name="connsiteY5" fmla="*/ 213294 h 503534"/>
                    <a:gd name="connsiteX0" fmla="*/ 664 w 581142"/>
                    <a:gd name="connsiteY0" fmla="*/ 213294 h 503636"/>
                    <a:gd name="connsiteX1" fmla="*/ 213764 w 581142"/>
                    <a:gd name="connsiteY1" fmla="*/ 30488 h 503636"/>
                    <a:gd name="connsiteX2" fmla="*/ 311314 w 581142"/>
                    <a:gd name="connsiteY2" fmla="*/ 29190 h 503636"/>
                    <a:gd name="connsiteX3" fmla="*/ 581142 w 581142"/>
                    <a:gd name="connsiteY3" fmla="*/ 213294 h 503636"/>
                    <a:gd name="connsiteX4" fmla="*/ 290903 w 581142"/>
                    <a:gd name="connsiteY4" fmla="*/ 503534 h 503636"/>
                    <a:gd name="connsiteX5" fmla="*/ 664 w 581142"/>
                    <a:gd name="connsiteY5" fmla="*/ 213294 h 503636"/>
                    <a:gd name="connsiteX0" fmla="*/ 664 w 581142"/>
                    <a:gd name="connsiteY0" fmla="*/ 213294 h 503534"/>
                    <a:gd name="connsiteX1" fmla="*/ 213764 w 581142"/>
                    <a:gd name="connsiteY1" fmla="*/ 30488 h 503534"/>
                    <a:gd name="connsiteX2" fmla="*/ 311314 w 581142"/>
                    <a:gd name="connsiteY2" fmla="*/ 29190 h 503534"/>
                    <a:gd name="connsiteX3" fmla="*/ 581142 w 581142"/>
                    <a:gd name="connsiteY3" fmla="*/ 213294 h 503534"/>
                    <a:gd name="connsiteX4" fmla="*/ 290903 w 581142"/>
                    <a:gd name="connsiteY4" fmla="*/ 503534 h 503534"/>
                    <a:gd name="connsiteX5" fmla="*/ 664 w 581142"/>
                    <a:gd name="connsiteY5" fmla="*/ 213294 h 503534"/>
                    <a:gd name="connsiteX0" fmla="*/ 658 w 581136"/>
                    <a:gd name="connsiteY0" fmla="*/ 213294 h 503534"/>
                    <a:gd name="connsiteX1" fmla="*/ 213758 w 581136"/>
                    <a:gd name="connsiteY1" fmla="*/ 30488 h 503534"/>
                    <a:gd name="connsiteX2" fmla="*/ 311308 w 581136"/>
                    <a:gd name="connsiteY2" fmla="*/ 29190 h 503534"/>
                    <a:gd name="connsiteX3" fmla="*/ 581136 w 581136"/>
                    <a:gd name="connsiteY3" fmla="*/ 213294 h 503534"/>
                    <a:gd name="connsiteX4" fmla="*/ 290897 w 581136"/>
                    <a:gd name="connsiteY4" fmla="*/ 503534 h 503534"/>
                    <a:gd name="connsiteX5" fmla="*/ 658 w 581136"/>
                    <a:gd name="connsiteY5" fmla="*/ 213294 h 50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1136" h="503534">
                      <a:moveTo>
                        <a:pt x="658" y="213294"/>
                      </a:moveTo>
                      <a:cubicBezTo>
                        <a:pt x="9429" y="112825"/>
                        <a:pt x="165385" y="78861"/>
                        <a:pt x="213758" y="30488"/>
                      </a:cubicBezTo>
                      <a:cubicBezTo>
                        <a:pt x="262131" y="-17885"/>
                        <a:pt x="250078" y="-1278"/>
                        <a:pt x="311308" y="29190"/>
                      </a:cubicBezTo>
                      <a:cubicBezTo>
                        <a:pt x="372538" y="59658"/>
                        <a:pt x="581136" y="52999"/>
                        <a:pt x="581136" y="213294"/>
                      </a:cubicBezTo>
                      <a:cubicBezTo>
                        <a:pt x="581136" y="373589"/>
                        <a:pt x="511752" y="503534"/>
                        <a:pt x="290897" y="503534"/>
                      </a:cubicBezTo>
                      <a:cubicBezTo>
                        <a:pt x="70042" y="503534"/>
                        <a:pt x="-8113" y="313763"/>
                        <a:pt x="658" y="213294"/>
                      </a:cubicBezTo>
                      <a:close/>
                    </a:path>
                  </a:pathLst>
                </a:custGeom>
                <a:noFill/>
                <a:ln w="12700" cap="flat">
                  <a:solidFill>
                    <a:schemeClr val="accent1"/>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231" name="Freeform 10">
                  <a:extLst>
                    <a:ext uri="{FF2B5EF4-FFF2-40B4-BE49-F238E27FC236}">
                      <a16:creationId xmlns:a16="http://schemas.microsoft.com/office/drawing/2014/main" id="{1BC2C488-0E1C-4062-839D-4CB1B4A2644B}"/>
                    </a:ext>
                  </a:extLst>
                </p:cNvPr>
                <p:cNvSpPr>
                  <a:spLocks/>
                </p:cNvSpPr>
                <p:nvPr/>
              </p:nvSpPr>
              <p:spPr bwMode="auto">
                <a:xfrm>
                  <a:off x="7480331" y="4434411"/>
                  <a:ext cx="144649" cy="71746"/>
                </a:xfrm>
                <a:custGeom>
                  <a:avLst/>
                  <a:gdLst>
                    <a:gd name="T0" fmla="*/ 0 w 172"/>
                    <a:gd name="T1" fmla="*/ 86 h 86"/>
                    <a:gd name="T2" fmla="*/ 86 w 172"/>
                    <a:gd name="T3" fmla="*/ 0 h 86"/>
                    <a:gd name="T4" fmla="*/ 172 w 172"/>
                    <a:gd name="T5" fmla="*/ 86 h 86"/>
                  </a:gdLst>
                  <a:ahLst/>
                  <a:cxnLst>
                    <a:cxn ang="0">
                      <a:pos x="T0" y="T1"/>
                    </a:cxn>
                    <a:cxn ang="0">
                      <a:pos x="T2" y="T3"/>
                    </a:cxn>
                    <a:cxn ang="0">
                      <a:pos x="T4" y="T5"/>
                    </a:cxn>
                  </a:cxnLst>
                  <a:rect l="0" t="0" r="r" b="b"/>
                  <a:pathLst>
                    <a:path w="172" h="86">
                      <a:moveTo>
                        <a:pt x="0" y="86"/>
                      </a:moveTo>
                      <a:cubicBezTo>
                        <a:pt x="0" y="39"/>
                        <a:pt x="38" y="0"/>
                        <a:pt x="86" y="0"/>
                      </a:cubicBezTo>
                      <a:cubicBezTo>
                        <a:pt x="133" y="0"/>
                        <a:pt x="172" y="39"/>
                        <a:pt x="172" y="86"/>
                      </a:cubicBezTo>
                    </a:path>
                  </a:pathLst>
                </a:custGeom>
                <a:noFill/>
                <a:ln w="12700" cap="flat">
                  <a:solidFill>
                    <a:schemeClr val="accent1"/>
                  </a:solidFill>
                  <a:prstDash val="solid"/>
                  <a:miter lim="800000"/>
                  <a:headEnd/>
                  <a:tailEnd/>
                </a:ln>
              </p:spPr>
              <p:txBody>
                <a:bodyPr vert="horz" wrap="square" lIns="91427" tIns="45713" rIns="91427" bIns="45713" numCol="1" anchor="t" anchorCtr="0" compatLnSpc="1">
                  <a:prstTxWarp prst="textNoShape">
                    <a:avLst/>
                  </a:prstTxWarp>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225" name="Rounded Rectangle 442">
              <a:extLst>
                <a:ext uri="{FF2B5EF4-FFF2-40B4-BE49-F238E27FC236}">
                  <a16:creationId xmlns:a16="http://schemas.microsoft.com/office/drawing/2014/main" id="{95359E21-0D76-4EC1-BD49-F207B3CA855B}"/>
                </a:ext>
              </a:extLst>
            </p:cNvPr>
            <p:cNvSpPr/>
            <p:nvPr/>
          </p:nvSpPr>
          <p:spPr bwMode="auto">
            <a:xfrm>
              <a:off x="9067095" y="846868"/>
              <a:ext cx="43020" cy="30046"/>
            </a:xfrm>
            <a:prstGeom prst="roundRect">
              <a:avLst/>
            </a:prstGeom>
            <a:solidFill>
              <a:schemeClr val="accent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6" name="Rounded Rectangle 443">
              <a:extLst>
                <a:ext uri="{FF2B5EF4-FFF2-40B4-BE49-F238E27FC236}">
                  <a16:creationId xmlns:a16="http://schemas.microsoft.com/office/drawing/2014/main" id="{157A5372-7890-4EF3-BA91-97237E5836D3}"/>
                </a:ext>
              </a:extLst>
            </p:cNvPr>
            <p:cNvSpPr/>
            <p:nvPr/>
          </p:nvSpPr>
          <p:spPr bwMode="auto">
            <a:xfrm>
              <a:off x="9124249" y="846868"/>
              <a:ext cx="43020" cy="30046"/>
            </a:xfrm>
            <a:prstGeom prst="roundRect">
              <a:avLst/>
            </a:prstGeom>
            <a:solidFill>
              <a:schemeClr val="accent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7" name="Freeform 444">
              <a:extLst>
                <a:ext uri="{FF2B5EF4-FFF2-40B4-BE49-F238E27FC236}">
                  <a16:creationId xmlns:a16="http://schemas.microsoft.com/office/drawing/2014/main" id="{AD849B55-3F6D-4292-BEDB-744B338F362A}"/>
                </a:ext>
              </a:extLst>
            </p:cNvPr>
            <p:cNvSpPr/>
            <p:nvPr/>
          </p:nvSpPr>
          <p:spPr bwMode="auto">
            <a:xfrm>
              <a:off x="9053802" y="843363"/>
              <a:ext cx="127872" cy="4341"/>
            </a:xfrm>
            <a:custGeom>
              <a:avLst/>
              <a:gdLst>
                <a:gd name="connsiteX0" fmla="*/ 0 w 701675"/>
                <a:gd name="connsiteY0" fmla="*/ 3175 h 69850"/>
                <a:gd name="connsiteX1" fmla="*/ 66675 w 701675"/>
                <a:gd name="connsiteY1" fmla="*/ 69850 h 69850"/>
                <a:gd name="connsiteX2" fmla="*/ 631825 w 701675"/>
                <a:gd name="connsiteY2" fmla="*/ 69850 h 69850"/>
                <a:gd name="connsiteX3" fmla="*/ 701675 w 701675"/>
                <a:gd name="connsiteY3" fmla="*/ 0 h 69850"/>
              </a:gdLst>
              <a:ahLst/>
              <a:cxnLst>
                <a:cxn ang="0">
                  <a:pos x="connsiteX0" y="connsiteY0"/>
                </a:cxn>
                <a:cxn ang="0">
                  <a:pos x="connsiteX1" y="connsiteY1"/>
                </a:cxn>
                <a:cxn ang="0">
                  <a:pos x="connsiteX2" y="connsiteY2"/>
                </a:cxn>
                <a:cxn ang="0">
                  <a:pos x="connsiteX3" y="connsiteY3"/>
                </a:cxn>
              </a:cxnLst>
              <a:rect l="l" t="t" r="r" b="b"/>
              <a:pathLst>
                <a:path w="701675" h="69850">
                  <a:moveTo>
                    <a:pt x="0" y="3175"/>
                  </a:moveTo>
                  <a:lnTo>
                    <a:pt x="66675" y="69850"/>
                  </a:lnTo>
                  <a:lnTo>
                    <a:pt x="631825" y="69850"/>
                  </a:lnTo>
                  <a:lnTo>
                    <a:pt x="701675" y="0"/>
                  </a:lnTo>
                </a:path>
              </a:pathLst>
            </a:custGeom>
            <a:noFill/>
            <a:ln w="12700" cap="rnd">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234" name="TextBox 233">
            <a:extLst>
              <a:ext uri="{FF2B5EF4-FFF2-40B4-BE49-F238E27FC236}">
                <a16:creationId xmlns:a16="http://schemas.microsoft.com/office/drawing/2014/main" id="{10D89A8E-3D59-4F08-A5F9-F8DF32B52347}"/>
              </a:ext>
            </a:extLst>
          </p:cNvPr>
          <p:cNvSpPr txBox="1"/>
          <p:nvPr/>
        </p:nvSpPr>
        <p:spPr>
          <a:xfrm>
            <a:off x="3154428" y="2491193"/>
            <a:ext cx="1976543"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Location entity extraction </a:t>
            </a:r>
          </a:p>
        </p:txBody>
      </p:sp>
      <p:sp>
        <p:nvSpPr>
          <p:cNvPr id="237" name="TextBox 236">
            <a:extLst>
              <a:ext uri="{FF2B5EF4-FFF2-40B4-BE49-F238E27FC236}">
                <a16:creationId xmlns:a16="http://schemas.microsoft.com/office/drawing/2014/main" id="{54B6E587-B384-4DB8-927B-32EA769A45DE}"/>
              </a:ext>
            </a:extLst>
          </p:cNvPr>
          <p:cNvSpPr txBox="1"/>
          <p:nvPr/>
        </p:nvSpPr>
        <p:spPr>
          <a:xfrm>
            <a:off x="3196090" y="3469368"/>
            <a:ext cx="1893215" cy="280678"/>
          </a:xfrm>
          <a:prstGeom prst="rect">
            <a:avLst/>
          </a:prstGeom>
          <a:noFill/>
        </p:spPr>
        <p:txBody>
          <a:bodyPr wrap="squar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Persons entity extraction</a:t>
            </a:r>
          </a:p>
        </p:txBody>
      </p:sp>
      <p:sp>
        <p:nvSpPr>
          <p:cNvPr id="240" name="TextBox 239">
            <a:extLst>
              <a:ext uri="{FF2B5EF4-FFF2-40B4-BE49-F238E27FC236}">
                <a16:creationId xmlns:a16="http://schemas.microsoft.com/office/drawing/2014/main" id="{EEF133C5-AF68-42EC-8B51-6CED49846917}"/>
              </a:ext>
            </a:extLst>
          </p:cNvPr>
          <p:cNvSpPr txBox="1"/>
          <p:nvPr/>
        </p:nvSpPr>
        <p:spPr>
          <a:xfrm>
            <a:off x="3327751" y="4447544"/>
            <a:ext cx="1629895"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Celebrity recognition</a:t>
            </a:r>
          </a:p>
        </p:txBody>
      </p:sp>
      <p:sp>
        <p:nvSpPr>
          <p:cNvPr id="243" name="TextBox 242">
            <a:extLst>
              <a:ext uri="{FF2B5EF4-FFF2-40B4-BE49-F238E27FC236}">
                <a16:creationId xmlns:a16="http://schemas.microsoft.com/office/drawing/2014/main" id="{AF19F0AE-3E3F-4259-AFEA-A3EBDF26F487}"/>
              </a:ext>
            </a:extLst>
          </p:cNvPr>
          <p:cNvSpPr txBox="1"/>
          <p:nvPr/>
        </p:nvSpPr>
        <p:spPr>
          <a:xfrm>
            <a:off x="3361795" y="5425720"/>
            <a:ext cx="1561809"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Landmark detection</a:t>
            </a:r>
          </a:p>
        </p:txBody>
      </p:sp>
      <p:grpSp>
        <p:nvGrpSpPr>
          <p:cNvPr id="202" name="Group 201">
            <a:extLst>
              <a:ext uri="{FF2B5EF4-FFF2-40B4-BE49-F238E27FC236}">
                <a16:creationId xmlns:a16="http://schemas.microsoft.com/office/drawing/2014/main" id="{269064F0-D23C-4279-BBB3-C9ADE53ECDB9}"/>
              </a:ext>
            </a:extLst>
          </p:cNvPr>
          <p:cNvGrpSpPr/>
          <p:nvPr/>
        </p:nvGrpSpPr>
        <p:grpSpPr>
          <a:xfrm>
            <a:off x="6046279" y="5069344"/>
            <a:ext cx="263494" cy="322552"/>
            <a:chOff x="965200" y="3436897"/>
            <a:chExt cx="528881" cy="647424"/>
          </a:xfrm>
        </p:grpSpPr>
        <p:grpSp>
          <p:nvGrpSpPr>
            <p:cNvPr id="203" name="Group 202">
              <a:extLst>
                <a:ext uri="{FF2B5EF4-FFF2-40B4-BE49-F238E27FC236}">
                  <a16:creationId xmlns:a16="http://schemas.microsoft.com/office/drawing/2014/main" id="{331F88C3-F9EC-433E-8CB7-4E4484531A9F}"/>
                </a:ext>
              </a:extLst>
            </p:cNvPr>
            <p:cNvGrpSpPr/>
            <p:nvPr/>
          </p:nvGrpSpPr>
          <p:grpSpPr>
            <a:xfrm flipH="1">
              <a:off x="965200" y="3436897"/>
              <a:ext cx="528881" cy="647424"/>
              <a:chOff x="3003960" y="3685414"/>
              <a:chExt cx="403310" cy="493707"/>
            </a:xfrm>
          </p:grpSpPr>
          <p:sp>
            <p:nvSpPr>
              <p:cNvPr id="213" name="Snip Single Corner Rectangle 26">
                <a:extLst>
                  <a:ext uri="{FF2B5EF4-FFF2-40B4-BE49-F238E27FC236}">
                    <a16:creationId xmlns:a16="http://schemas.microsoft.com/office/drawing/2014/main" id="{24AA3B99-8773-487D-8B6F-45BB98325D02}"/>
                  </a:ext>
                </a:extLst>
              </p:cNvPr>
              <p:cNvSpPr/>
              <p:nvPr/>
            </p:nvSpPr>
            <p:spPr bwMode="auto">
              <a:xfrm flipH="1">
                <a:off x="3003960" y="3685414"/>
                <a:ext cx="403310" cy="493707"/>
              </a:xfrm>
              <a:prstGeom prst="snip1Rect">
                <a:avLst>
                  <a:gd name="adj" fmla="val 28736"/>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4" name="Triangle 27">
                <a:extLst>
                  <a:ext uri="{FF2B5EF4-FFF2-40B4-BE49-F238E27FC236}">
                    <a16:creationId xmlns:a16="http://schemas.microsoft.com/office/drawing/2014/main" id="{2ED52557-F6CB-4799-93BC-E2D70732C365}"/>
                  </a:ext>
                </a:extLst>
              </p:cNvPr>
              <p:cNvSpPr/>
              <p:nvPr/>
            </p:nvSpPr>
            <p:spPr bwMode="auto">
              <a:xfrm rot="8100000">
                <a:off x="3012552" y="3733609"/>
                <a:ext cx="160049" cy="80930"/>
              </a:xfrm>
              <a:prstGeom prst="triangle">
                <a:avLst/>
              </a:prstGeom>
              <a:noFill/>
              <a:ln w="12700">
                <a:solidFill>
                  <a:schemeClr val="accent1"/>
                </a:solidFill>
                <a:beve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cxnSp>
          <p:nvCxnSpPr>
            <p:cNvPr id="204" name="Straight Connector 203">
              <a:extLst>
                <a:ext uri="{FF2B5EF4-FFF2-40B4-BE49-F238E27FC236}">
                  <a16:creationId xmlns:a16="http://schemas.microsoft.com/office/drawing/2014/main" id="{6CD6DE2C-224F-4DD7-BE94-135087D7F631}"/>
                </a:ext>
              </a:extLst>
            </p:cNvPr>
            <p:cNvCxnSpPr/>
            <p:nvPr/>
          </p:nvCxnSpPr>
          <p:spPr>
            <a:xfrm>
              <a:off x="1047750" y="3578225"/>
              <a:ext cx="215900" cy="0"/>
            </a:xfrm>
            <a:prstGeom prst="line">
              <a:avLst/>
            </a:prstGeom>
            <a:ln w="12700" cap="rnd">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F2D8C1DB-E332-49AD-9D14-F91EE1DB5312}"/>
                </a:ext>
              </a:extLst>
            </p:cNvPr>
            <p:cNvCxnSpPr/>
            <p:nvPr/>
          </p:nvCxnSpPr>
          <p:spPr>
            <a:xfrm>
              <a:off x="1047750" y="3697817"/>
              <a:ext cx="368300" cy="0"/>
            </a:xfrm>
            <a:prstGeom prst="line">
              <a:avLst/>
            </a:prstGeom>
            <a:ln w="12700" cap="rnd">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BF452AD6-849F-4CF3-B8EA-70FC3F370B29}"/>
                </a:ext>
              </a:extLst>
            </p:cNvPr>
            <p:cNvCxnSpPr/>
            <p:nvPr/>
          </p:nvCxnSpPr>
          <p:spPr>
            <a:xfrm>
              <a:off x="1047750" y="3817409"/>
              <a:ext cx="368300" cy="0"/>
            </a:xfrm>
            <a:prstGeom prst="line">
              <a:avLst/>
            </a:prstGeom>
            <a:ln w="12700" cap="rnd">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9AAC8886-21A2-48AA-94EB-A1589E207D9B}"/>
                </a:ext>
              </a:extLst>
            </p:cNvPr>
            <p:cNvCxnSpPr/>
            <p:nvPr/>
          </p:nvCxnSpPr>
          <p:spPr>
            <a:xfrm>
              <a:off x="1047750" y="3937000"/>
              <a:ext cx="368300" cy="0"/>
            </a:xfrm>
            <a:prstGeom prst="line">
              <a:avLst/>
            </a:prstGeom>
            <a:ln w="12700" cap="rnd">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232" name="Smiley Face 4">
            <a:extLst>
              <a:ext uri="{FF2B5EF4-FFF2-40B4-BE49-F238E27FC236}">
                <a16:creationId xmlns:a16="http://schemas.microsoft.com/office/drawing/2014/main" id="{B1F35080-5236-416A-9E26-2A28B8E7D73F}"/>
              </a:ext>
            </a:extLst>
          </p:cNvPr>
          <p:cNvSpPr/>
          <p:nvPr/>
        </p:nvSpPr>
        <p:spPr bwMode="auto">
          <a:xfrm>
            <a:off x="6031152" y="2153554"/>
            <a:ext cx="293749" cy="293749"/>
          </a:xfrm>
          <a:custGeom>
            <a:avLst/>
            <a:gdLst>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9395 w 914400"/>
              <a:gd name="connsiteY0" fmla="*/ 65658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1838 w 914400"/>
              <a:gd name="connsiteY0" fmla="*/ 583538 h 914400"/>
              <a:gd name="connsiteX1" fmla="*/ 704427 w 914400"/>
              <a:gd name="connsiteY1" fmla="*/ 65658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1838 w 914400"/>
              <a:gd name="connsiteY0" fmla="*/ 583538 h 914400"/>
              <a:gd name="connsiteX1" fmla="*/ 722059 w 914400"/>
              <a:gd name="connsiteY1" fmla="*/ 58605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1838 w 914400"/>
              <a:gd name="connsiteY0" fmla="*/ 583538 h 914400"/>
              <a:gd name="connsiteX1" fmla="*/ 722059 w 914400"/>
              <a:gd name="connsiteY1" fmla="*/ 58605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 name="connsiteX0" fmla="*/ 263102 w 914400"/>
              <a:gd name="connsiteY0" fmla="*/ 320463 h 914400"/>
              <a:gd name="connsiteX1" fmla="*/ 310727 w 914400"/>
              <a:gd name="connsiteY1" fmla="*/ 272838 h 914400"/>
              <a:gd name="connsiteX2" fmla="*/ 358352 w 914400"/>
              <a:gd name="connsiteY2" fmla="*/ 320463 h 914400"/>
              <a:gd name="connsiteX3" fmla="*/ 310727 w 914400"/>
              <a:gd name="connsiteY3" fmla="*/ 368088 h 914400"/>
              <a:gd name="connsiteX4" fmla="*/ 263102 w 914400"/>
              <a:gd name="connsiteY4" fmla="*/ 320463 h 914400"/>
              <a:gd name="connsiteX5" fmla="*/ 556048 w 914400"/>
              <a:gd name="connsiteY5" fmla="*/ 320463 h 914400"/>
              <a:gd name="connsiteX6" fmla="*/ 603673 w 914400"/>
              <a:gd name="connsiteY6" fmla="*/ 272838 h 914400"/>
              <a:gd name="connsiteX7" fmla="*/ 651298 w 914400"/>
              <a:gd name="connsiteY7" fmla="*/ 320463 h 914400"/>
              <a:gd name="connsiteX8" fmla="*/ 603673 w 914400"/>
              <a:gd name="connsiteY8" fmla="*/ 368088 h 914400"/>
              <a:gd name="connsiteX9" fmla="*/ 556048 w 914400"/>
              <a:gd name="connsiteY9" fmla="*/ 320463 h 914400"/>
              <a:gd name="connsiteX0" fmla="*/ 201838 w 914400"/>
              <a:gd name="connsiteY0" fmla="*/ 583538 h 914400"/>
              <a:gd name="connsiteX1" fmla="*/ 722059 w 914400"/>
              <a:gd name="connsiteY1" fmla="*/ 586058 h 914400"/>
              <a:gd name="connsiteX0" fmla="*/ 0 w 914400"/>
              <a:gd name="connsiteY0" fmla="*/ 457200 h 914400"/>
              <a:gd name="connsiteX1" fmla="*/ 457200 w 914400"/>
              <a:gd name="connsiteY1" fmla="*/ 0 h 914400"/>
              <a:gd name="connsiteX2" fmla="*/ 914400 w 914400"/>
              <a:gd name="connsiteY2" fmla="*/ 457200 h 914400"/>
              <a:gd name="connsiteX3" fmla="*/ 457200 w 914400"/>
              <a:gd name="connsiteY3" fmla="*/ 914400 h 914400"/>
              <a:gd name="connsiteX4" fmla="*/ 0 w 914400"/>
              <a:gd name="connsiteY4" fmla="*/ 4572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stroke="0" extrusionOk="0">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 w="914400" h="914400" fill="darkenLess" extrusionOk="0">
                <a:moveTo>
                  <a:pt x="263102" y="320463"/>
                </a:moveTo>
                <a:cubicBezTo>
                  <a:pt x="263102" y="294160"/>
                  <a:pt x="284424" y="272838"/>
                  <a:pt x="310727" y="272838"/>
                </a:cubicBezTo>
                <a:cubicBezTo>
                  <a:pt x="337030" y="272838"/>
                  <a:pt x="358352" y="294160"/>
                  <a:pt x="358352" y="320463"/>
                </a:cubicBezTo>
                <a:cubicBezTo>
                  <a:pt x="358352" y="346766"/>
                  <a:pt x="337030" y="368088"/>
                  <a:pt x="310727" y="368088"/>
                </a:cubicBezTo>
                <a:cubicBezTo>
                  <a:pt x="284424" y="368088"/>
                  <a:pt x="263102" y="346766"/>
                  <a:pt x="263102" y="320463"/>
                </a:cubicBezTo>
                <a:moveTo>
                  <a:pt x="556048" y="320463"/>
                </a:moveTo>
                <a:cubicBezTo>
                  <a:pt x="556048" y="294160"/>
                  <a:pt x="577370" y="272838"/>
                  <a:pt x="603673" y="272838"/>
                </a:cubicBezTo>
                <a:cubicBezTo>
                  <a:pt x="629976" y="272838"/>
                  <a:pt x="651298" y="294160"/>
                  <a:pt x="651298" y="320463"/>
                </a:cubicBezTo>
                <a:cubicBezTo>
                  <a:pt x="651298" y="346766"/>
                  <a:pt x="629976" y="368088"/>
                  <a:pt x="603673" y="368088"/>
                </a:cubicBezTo>
                <a:cubicBezTo>
                  <a:pt x="577370" y="368088"/>
                  <a:pt x="556048" y="346766"/>
                  <a:pt x="556048" y="320463"/>
                </a:cubicBezTo>
              </a:path>
              <a:path w="914400" h="914400" fill="none" extrusionOk="0">
                <a:moveTo>
                  <a:pt x="201838" y="583538"/>
                </a:moveTo>
                <a:cubicBezTo>
                  <a:pt x="252912" y="750761"/>
                  <a:pt x="677129" y="760028"/>
                  <a:pt x="722059" y="586058"/>
                </a:cubicBezTo>
              </a:path>
              <a:path w="914400" h="914400" fill="none">
                <a:moveTo>
                  <a:pt x="0" y="457200"/>
                </a:moveTo>
                <a:cubicBezTo>
                  <a:pt x="0" y="204695"/>
                  <a:pt x="204695" y="0"/>
                  <a:pt x="457200" y="0"/>
                </a:cubicBezTo>
                <a:cubicBezTo>
                  <a:pt x="709705" y="0"/>
                  <a:pt x="914400" y="204695"/>
                  <a:pt x="914400" y="457200"/>
                </a:cubicBezTo>
                <a:cubicBezTo>
                  <a:pt x="914400" y="709705"/>
                  <a:pt x="709705" y="914400"/>
                  <a:pt x="457200" y="914400"/>
                </a:cubicBezTo>
                <a:cubicBezTo>
                  <a:pt x="204695" y="914400"/>
                  <a:pt x="0" y="709705"/>
                  <a:pt x="0" y="457200"/>
                </a:cubicBezTo>
                <a:close/>
              </a:path>
            </a:pathLst>
          </a:custGeom>
          <a:noFill/>
          <a:ln w="127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5" name="TextBox 234">
            <a:extLst>
              <a:ext uri="{FF2B5EF4-FFF2-40B4-BE49-F238E27FC236}">
                <a16:creationId xmlns:a16="http://schemas.microsoft.com/office/drawing/2014/main" id="{B082EC95-0659-42DB-9105-F0B0A44464BB}"/>
              </a:ext>
            </a:extLst>
          </p:cNvPr>
          <p:cNvSpPr txBox="1"/>
          <p:nvPr/>
        </p:nvSpPr>
        <p:spPr>
          <a:xfrm>
            <a:off x="5445397" y="2491193"/>
            <a:ext cx="1465259"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Sentiment analysis</a:t>
            </a:r>
          </a:p>
        </p:txBody>
      </p:sp>
      <p:sp>
        <p:nvSpPr>
          <p:cNvPr id="238" name="TextBox 237">
            <a:extLst>
              <a:ext uri="{FF2B5EF4-FFF2-40B4-BE49-F238E27FC236}">
                <a16:creationId xmlns:a16="http://schemas.microsoft.com/office/drawing/2014/main" id="{D58C6D4A-0C0D-4AFB-8919-0BBAD59CBB8C}"/>
              </a:ext>
            </a:extLst>
          </p:cNvPr>
          <p:cNvSpPr txBox="1"/>
          <p:nvPr/>
        </p:nvSpPr>
        <p:spPr>
          <a:xfrm>
            <a:off x="5399527" y="3469368"/>
            <a:ext cx="1557000"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Language detection</a:t>
            </a:r>
          </a:p>
        </p:txBody>
      </p:sp>
      <p:sp>
        <p:nvSpPr>
          <p:cNvPr id="241" name="TextBox 240">
            <a:extLst>
              <a:ext uri="{FF2B5EF4-FFF2-40B4-BE49-F238E27FC236}">
                <a16:creationId xmlns:a16="http://schemas.microsoft.com/office/drawing/2014/main" id="{5FF67768-776C-47C6-A8B7-7710F8E1DEBC}"/>
              </a:ext>
            </a:extLst>
          </p:cNvPr>
          <p:cNvSpPr txBox="1"/>
          <p:nvPr/>
        </p:nvSpPr>
        <p:spPr>
          <a:xfrm>
            <a:off x="5371673" y="4447544"/>
            <a:ext cx="1612713"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Image tag extraction</a:t>
            </a:r>
          </a:p>
        </p:txBody>
      </p:sp>
      <p:sp>
        <p:nvSpPr>
          <p:cNvPr id="244" name="TextBox 243">
            <a:extLst>
              <a:ext uri="{FF2B5EF4-FFF2-40B4-BE49-F238E27FC236}">
                <a16:creationId xmlns:a16="http://schemas.microsoft.com/office/drawing/2014/main" id="{B1284594-AD71-4158-AE93-93F7C98766D1}"/>
              </a:ext>
            </a:extLst>
          </p:cNvPr>
          <p:cNvSpPr txBox="1"/>
          <p:nvPr/>
        </p:nvSpPr>
        <p:spPr>
          <a:xfrm>
            <a:off x="5551137" y="5425720"/>
            <a:ext cx="1253779" cy="276985"/>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text recognition</a:t>
            </a:r>
          </a:p>
        </p:txBody>
      </p:sp>
      <p:grpSp>
        <p:nvGrpSpPr>
          <p:cNvPr id="245" name="Group 244">
            <a:extLst>
              <a:ext uri="{FF2B5EF4-FFF2-40B4-BE49-F238E27FC236}">
                <a16:creationId xmlns:a16="http://schemas.microsoft.com/office/drawing/2014/main" id="{9ED59AE0-3B8E-46CC-AD5E-3C1C781505EB}"/>
              </a:ext>
            </a:extLst>
          </p:cNvPr>
          <p:cNvGrpSpPr/>
          <p:nvPr/>
        </p:nvGrpSpPr>
        <p:grpSpPr>
          <a:xfrm>
            <a:off x="6068314" y="4156416"/>
            <a:ext cx="219425" cy="259587"/>
            <a:chOff x="10049477" y="4977630"/>
            <a:chExt cx="667988" cy="790257"/>
          </a:xfrm>
        </p:grpSpPr>
        <p:cxnSp>
          <p:nvCxnSpPr>
            <p:cNvPr id="246" name="Straight Connector 245">
              <a:extLst>
                <a:ext uri="{FF2B5EF4-FFF2-40B4-BE49-F238E27FC236}">
                  <a16:creationId xmlns:a16="http://schemas.microsoft.com/office/drawing/2014/main" id="{DB9DBD39-5548-45A5-854F-F4065580B2EA}"/>
                </a:ext>
              </a:extLst>
            </p:cNvPr>
            <p:cNvCxnSpPr>
              <a:cxnSpLocks/>
            </p:cNvCxnSpPr>
            <p:nvPr/>
          </p:nvCxnSpPr>
          <p:spPr>
            <a:xfrm flipH="1">
              <a:off x="10182650" y="4977630"/>
              <a:ext cx="163287" cy="79025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7" name="Straight Connector 246">
              <a:extLst>
                <a:ext uri="{FF2B5EF4-FFF2-40B4-BE49-F238E27FC236}">
                  <a16:creationId xmlns:a16="http://schemas.microsoft.com/office/drawing/2014/main" id="{BD79D728-78EF-4123-8523-E1E5D22EE5C3}"/>
                </a:ext>
              </a:extLst>
            </p:cNvPr>
            <p:cNvCxnSpPr>
              <a:cxnSpLocks/>
            </p:cNvCxnSpPr>
            <p:nvPr/>
          </p:nvCxnSpPr>
          <p:spPr>
            <a:xfrm flipH="1">
              <a:off x="10425938" y="4977630"/>
              <a:ext cx="163287" cy="79025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8" name="Straight Connector 247">
              <a:extLst>
                <a:ext uri="{FF2B5EF4-FFF2-40B4-BE49-F238E27FC236}">
                  <a16:creationId xmlns:a16="http://schemas.microsoft.com/office/drawing/2014/main" id="{C60C076D-D88F-4547-83E2-7927D6B983ED}"/>
                </a:ext>
              </a:extLst>
            </p:cNvPr>
            <p:cNvCxnSpPr/>
            <p:nvPr/>
          </p:nvCxnSpPr>
          <p:spPr>
            <a:xfrm>
              <a:off x="10098428" y="5250543"/>
              <a:ext cx="6190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49" name="Straight Connector 248">
              <a:extLst>
                <a:ext uri="{FF2B5EF4-FFF2-40B4-BE49-F238E27FC236}">
                  <a16:creationId xmlns:a16="http://schemas.microsoft.com/office/drawing/2014/main" id="{9687A8F3-FC99-42F5-BD8E-CD41973A2E74}"/>
                </a:ext>
              </a:extLst>
            </p:cNvPr>
            <p:cNvCxnSpPr/>
            <p:nvPr/>
          </p:nvCxnSpPr>
          <p:spPr>
            <a:xfrm>
              <a:off x="10049477" y="5501256"/>
              <a:ext cx="6190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grpSp>
      <p:pic>
        <p:nvPicPr>
          <p:cNvPr id="250" name="Graphic 569">
            <a:extLst>
              <a:ext uri="{FF2B5EF4-FFF2-40B4-BE49-F238E27FC236}">
                <a16:creationId xmlns:a16="http://schemas.microsoft.com/office/drawing/2014/main" id="{F69B0392-1B5A-456F-9A6C-8E5D0823A564}"/>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19137" y="3133599"/>
            <a:ext cx="317778" cy="294238"/>
          </a:xfrm>
          <a:prstGeom prst="rect">
            <a:avLst/>
          </a:prstGeom>
        </p:spPr>
      </p:pic>
      <p:grpSp>
        <p:nvGrpSpPr>
          <p:cNvPr id="181" name="Group 180">
            <a:extLst>
              <a:ext uri="{FF2B5EF4-FFF2-40B4-BE49-F238E27FC236}">
                <a16:creationId xmlns:a16="http://schemas.microsoft.com/office/drawing/2014/main" id="{0DF4343A-5F87-42FA-B45B-4FF7B1ACD19A}"/>
              </a:ext>
            </a:extLst>
          </p:cNvPr>
          <p:cNvGrpSpPr/>
          <p:nvPr/>
        </p:nvGrpSpPr>
        <p:grpSpPr>
          <a:xfrm>
            <a:off x="1721469" y="3158482"/>
            <a:ext cx="343485" cy="271571"/>
            <a:chOff x="967154" y="1481462"/>
            <a:chExt cx="5331069" cy="4214950"/>
          </a:xfrm>
        </p:grpSpPr>
        <p:cxnSp>
          <p:nvCxnSpPr>
            <p:cNvPr id="182" name="Straight Connector 181">
              <a:extLst>
                <a:ext uri="{FF2B5EF4-FFF2-40B4-BE49-F238E27FC236}">
                  <a16:creationId xmlns:a16="http://schemas.microsoft.com/office/drawing/2014/main" id="{3AE4CD96-D34D-410B-886A-36C74CDE61D7}"/>
                </a:ext>
              </a:extLst>
            </p:cNvPr>
            <p:cNvCxnSpPr>
              <a:cxnSpLocks/>
            </p:cNvCxnSpPr>
            <p:nvPr/>
          </p:nvCxnSpPr>
          <p:spPr>
            <a:xfrm>
              <a:off x="967154" y="5696412"/>
              <a:ext cx="5331069" cy="0"/>
            </a:xfrm>
            <a:prstGeom prst="line">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578B7FA7-C0B0-4ED8-B6B4-88CDA9ACBB01}"/>
                </a:ext>
              </a:extLst>
            </p:cNvPr>
            <p:cNvSpPr/>
            <p:nvPr/>
          </p:nvSpPr>
          <p:spPr bwMode="auto">
            <a:xfrm>
              <a:off x="1286608" y="2696308"/>
              <a:ext cx="2793023" cy="3000104"/>
            </a:xfrm>
            <a:prstGeom prst="rect">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4" name="Rectangle 183">
              <a:extLst>
                <a:ext uri="{FF2B5EF4-FFF2-40B4-BE49-F238E27FC236}">
                  <a16:creationId xmlns:a16="http://schemas.microsoft.com/office/drawing/2014/main" id="{9A21CDD4-61C0-4DAE-AAB1-6E816C70EBC3}"/>
                </a:ext>
              </a:extLst>
            </p:cNvPr>
            <p:cNvSpPr/>
            <p:nvPr/>
          </p:nvSpPr>
          <p:spPr bwMode="auto">
            <a:xfrm>
              <a:off x="2225919" y="4700954"/>
              <a:ext cx="914400" cy="995458"/>
            </a:xfrm>
            <a:prstGeom prst="rect">
              <a:avLst/>
            </a:pr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5" name="Freeform: Shape 404">
              <a:extLst>
                <a:ext uri="{FF2B5EF4-FFF2-40B4-BE49-F238E27FC236}">
                  <a16:creationId xmlns:a16="http://schemas.microsoft.com/office/drawing/2014/main" id="{09492E2F-A4F5-492E-9D74-987867DC6595}"/>
                </a:ext>
              </a:extLst>
            </p:cNvPr>
            <p:cNvSpPr/>
            <p:nvPr/>
          </p:nvSpPr>
          <p:spPr bwMode="auto">
            <a:xfrm>
              <a:off x="3301093" y="1481462"/>
              <a:ext cx="2666747" cy="4214948"/>
            </a:xfrm>
            <a:custGeom>
              <a:avLst/>
              <a:gdLst>
                <a:gd name="connsiteX0" fmla="*/ 0 w 2662937"/>
                <a:gd name="connsiteY0" fmla="*/ 0 h 4214948"/>
                <a:gd name="connsiteX1" fmla="*/ 2662937 w 2662937"/>
                <a:gd name="connsiteY1" fmla="*/ 0 h 4214948"/>
                <a:gd name="connsiteX2" fmla="*/ 2662937 w 2662937"/>
                <a:gd name="connsiteY2" fmla="*/ 4214948 h 4214948"/>
                <a:gd name="connsiteX3" fmla="*/ 0 w 2662937"/>
                <a:gd name="connsiteY3" fmla="*/ 4214948 h 4214948"/>
                <a:gd name="connsiteX4" fmla="*/ 0 w 2662937"/>
                <a:gd name="connsiteY4" fmla="*/ 3286480 h 4214948"/>
                <a:gd name="connsiteX5" fmla="*/ 864617 w 2662937"/>
                <a:gd name="connsiteY5" fmla="*/ 3286480 h 4214948"/>
                <a:gd name="connsiteX6" fmla="*/ 864617 w 2662937"/>
                <a:gd name="connsiteY6" fmla="*/ 896983 h 4214948"/>
                <a:gd name="connsiteX7" fmla="*/ 0 w 2662937"/>
                <a:gd name="connsiteY7" fmla="*/ 896983 h 4214948"/>
                <a:gd name="connsiteX8" fmla="*/ 0 w 2662937"/>
                <a:gd name="connsiteY8" fmla="*/ 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7" fmla="*/ 0 w 2662937"/>
                <a:gd name="connsiteY7" fmla="*/ 3286480 h 4214948"/>
                <a:gd name="connsiteX8" fmla="*/ 956057 w 2662937"/>
                <a:gd name="connsiteY8" fmla="*/ 337792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7" fmla="*/ 0 w 2662937"/>
                <a:gd name="connsiteY7" fmla="*/ 3286480 h 4214948"/>
                <a:gd name="connsiteX0" fmla="*/ 864617 w 2662937"/>
                <a:gd name="connsiteY0" fmla="*/ 3286480 h 4214948"/>
                <a:gd name="connsiteX1" fmla="*/ 864617 w 2662937"/>
                <a:gd name="connsiteY1" fmla="*/ 896983 h 4214948"/>
                <a:gd name="connsiteX2" fmla="*/ 0 w 2662937"/>
                <a:gd name="connsiteY2" fmla="*/ 896983 h 4214948"/>
                <a:gd name="connsiteX3" fmla="*/ 0 w 2662937"/>
                <a:gd name="connsiteY3" fmla="*/ 0 h 4214948"/>
                <a:gd name="connsiteX4" fmla="*/ 2662937 w 2662937"/>
                <a:gd name="connsiteY4" fmla="*/ 0 h 4214948"/>
                <a:gd name="connsiteX5" fmla="*/ 2662937 w 2662937"/>
                <a:gd name="connsiteY5" fmla="*/ 4214948 h 4214948"/>
                <a:gd name="connsiteX6" fmla="*/ 0 w 2662937"/>
                <a:gd name="connsiteY6" fmla="*/ 4214948 h 4214948"/>
                <a:gd name="connsiteX0" fmla="*/ 864617 w 2662937"/>
                <a:gd name="connsiteY0" fmla="*/ 896983 h 4214948"/>
                <a:gd name="connsiteX1" fmla="*/ 0 w 2662937"/>
                <a:gd name="connsiteY1" fmla="*/ 896983 h 4214948"/>
                <a:gd name="connsiteX2" fmla="*/ 0 w 2662937"/>
                <a:gd name="connsiteY2" fmla="*/ 0 h 4214948"/>
                <a:gd name="connsiteX3" fmla="*/ 2662937 w 2662937"/>
                <a:gd name="connsiteY3" fmla="*/ 0 h 4214948"/>
                <a:gd name="connsiteX4" fmla="*/ 2662937 w 2662937"/>
                <a:gd name="connsiteY4" fmla="*/ 4214948 h 4214948"/>
                <a:gd name="connsiteX5" fmla="*/ 0 w 2662937"/>
                <a:gd name="connsiteY5" fmla="*/ 4214948 h 4214948"/>
                <a:gd name="connsiteX0" fmla="*/ 0 w 2662937"/>
                <a:gd name="connsiteY0" fmla="*/ 896983 h 4214948"/>
                <a:gd name="connsiteX1" fmla="*/ 0 w 2662937"/>
                <a:gd name="connsiteY1" fmla="*/ 0 h 4214948"/>
                <a:gd name="connsiteX2" fmla="*/ 2662937 w 2662937"/>
                <a:gd name="connsiteY2" fmla="*/ 0 h 4214948"/>
                <a:gd name="connsiteX3" fmla="*/ 2662937 w 2662937"/>
                <a:gd name="connsiteY3" fmla="*/ 4214948 h 4214948"/>
                <a:gd name="connsiteX4" fmla="*/ 0 w 2662937"/>
                <a:gd name="connsiteY4" fmla="*/ 4214948 h 42149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2937" h="4214948">
                  <a:moveTo>
                    <a:pt x="0" y="896983"/>
                  </a:moveTo>
                  <a:lnTo>
                    <a:pt x="0" y="0"/>
                  </a:lnTo>
                  <a:lnTo>
                    <a:pt x="2662937" y="0"/>
                  </a:lnTo>
                  <a:lnTo>
                    <a:pt x="2662937" y="4214948"/>
                  </a:lnTo>
                  <a:lnTo>
                    <a:pt x="0" y="4214948"/>
                  </a:lnTo>
                </a:path>
              </a:pathLst>
            </a:cu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6" name="Freeform: Shape 405">
              <a:extLst>
                <a:ext uri="{FF2B5EF4-FFF2-40B4-BE49-F238E27FC236}">
                  <a16:creationId xmlns:a16="http://schemas.microsoft.com/office/drawing/2014/main" id="{B210802E-C5EA-494C-AB2F-B79074F1A720}"/>
                </a:ext>
              </a:extLst>
            </p:cNvPr>
            <p:cNvSpPr/>
            <p:nvPr/>
          </p:nvSpPr>
          <p:spPr bwMode="auto">
            <a:xfrm>
              <a:off x="4427765" y="4700955"/>
              <a:ext cx="647700" cy="995456"/>
            </a:xfrm>
            <a:custGeom>
              <a:avLst/>
              <a:gdLst>
                <a:gd name="connsiteX0" fmla="*/ 48985 w 696685"/>
                <a:gd name="connsiteY0" fmla="*/ 0 h 1831521"/>
                <a:gd name="connsiteX1" fmla="*/ 696685 w 696685"/>
                <a:gd name="connsiteY1" fmla="*/ 0 h 1831521"/>
                <a:gd name="connsiteX2" fmla="*/ 696685 w 696685"/>
                <a:gd name="connsiteY2" fmla="*/ 1831521 h 1831521"/>
                <a:gd name="connsiteX3" fmla="*/ 0 w 696685"/>
                <a:gd name="connsiteY3" fmla="*/ 1831521 h 1831521"/>
                <a:gd name="connsiteX4" fmla="*/ 0 w 696685"/>
                <a:gd name="connsiteY4" fmla="*/ 1302517 h 1831521"/>
                <a:gd name="connsiteX5" fmla="*/ 48985 w 696685"/>
                <a:gd name="connsiteY5" fmla="*/ 1302517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5" fmla="*/ 0 w 696685"/>
                <a:gd name="connsiteY5" fmla="*/ 1302517 h 1831521"/>
                <a:gd name="connsiteX6" fmla="*/ 140425 w 696685"/>
                <a:gd name="connsiteY6" fmla="*/ 1470756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5" fmla="*/ 0 w 696685"/>
                <a:gd name="connsiteY5" fmla="*/ 1302517 h 1831521"/>
                <a:gd name="connsiteX0" fmla="*/ 48985 w 696685"/>
                <a:gd name="connsiteY0" fmla="*/ 1302517 h 1831521"/>
                <a:gd name="connsiteX1" fmla="*/ 48985 w 696685"/>
                <a:gd name="connsiteY1" fmla="*/ 0 h 1831521"/>
                <a:gd name="connsiteX2" fmla="*/ 696685 w 696685"/>
                <a:gd name="connsiteY2" fmla="*/ 0 h 1831521"/>
                <a:gd name="connsiteX3" fmla="*/ 696685 w 696685"/>
                <a:gd name="connsiteY3" fmla="*/ 1831521 h 1831521"/>
                <a:gd name="connsiteX4" fmla="*/ 0 w 696685"/>
                <a:gd name="connsiteY4" fmla="*/ 1831521 h 1831521"/>
                <a:gd name="connsiteX0" fmla="*/ 48985 w 696685"/>
                <a:gd name="connsiteY0" fmla="*/ 0 h 1831521"/>
                <a:gd name="connsiteX1" fmla="*/ 696685 w 696685"/>
                <a:gd name="connsiteY1" fmla="*/ 0 h 1831521"/>
                <a:gd name="connsiteX2" fmla="*/ 696685 w 696685"/>
                <a:gd name="connsiteY2" fmla="*/ 1831521 h 1831521"/>
                <a:gd name="connsiteX3" fmla="*/ 0 w 696685"/>
                <a:gd name="connsiteY3" fmla="*/ 1831521 h 1831521"/>
                <a:gd name="connsiteX0" fmla="*/ 0 w 647700"/>
                <a:gd name="connsiteY0" fmla="*/ 0 h 1831521"/>
                <a:gd name="connsiteX1" fmla="*/ 647700 w 647700"/>
                <a:gd name="connsiteY1" fmla="*/ 0 h 1831521"/>
                <a:gd name="connsiteX2" fmla="*/ 647700 w 647700"/>
                <a:gd name="connsiteY2" fmla="*/ 1831521 h 1831521"/>
              </a:gdLst>
              <a:ahLst/>
              <a:cxnLst>
                <a:cxn ang="0">
                  <a:pos x="connsiteX0" y="connsiteY0"/>
                </a:cxn>
                <a:cxn ang="0">
                  <a:pos x="connsiteX1" y="connsiteY1"/>
                </a:cxn>
                <a:cxn ang="0">
                  <a:pos x="connsiteX2" y="connsiteY2"/>
                </a:cxn>
              </a:cxnLst>
              <a:rect l="l" t="t" r="r" b="b"/>
              <a:pathLst>
                <a:path w="647700" h="1831521">
                  <a:moveTo>
                    <a:pt x="0" y="0"/>
                  </a:moveTo>
                  <a:lnTo>
                    <a:pt x="647700" y="0"/>
                  </a:lnTo>
                  <a:lnTo>
                    <a:pt x="647700" y="1831521"/>
                  </a:lnTo>
                </a:path>
              </a:pathLst>
            </a:custGeom>
            <a:noFill/>
            <a:ln w="12700">
              <a:solidFill>
                <a:schemeClr val="accent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293"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233" name="TextBox 232">
            <a:extLst>
              <a:ext uri="{FF2B5EF4-FFF2-40B4-BE49-F238E27FC236}">
                <a16:creationId xmlns:a16="http://schemas.microsoft.com/office/drawing/2014/main" id="{0F628AA5-CD2D-4813-BF27-0284C8DEF75F}"/>
              </a:ext>
            </a:extLst>
          </p:cNvPr>
          <p:cNvSpPr txBox="1"/>
          <p:nvPr/>
        </p:nvSpPr>
        <p:spPr>
          <a:xfrm>
            <a:off x="1040600" y="2491193"/>
            <a:ext cx="1705225"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Key Phrase extraction </a:t>
            </a:r>
          </a:p>
        </p:txBody>
      </p:sp>
      <p:sp>
        <p:nvSpPr>
          <p:cNvPr id="236" name="TextBox 235">
            <a:extLst>
              <a:ext uri="{FF2B5EF4-FFF2-40B4-BE49-F238E27FC236}">
                <a16:creationId xmlns:a16="http://schemas.microsoft.com/office/drawing/2014/main" id="{9647D84E-98AF-4F4B-9A0A-31EE4762A2C6}"/>
              </a:ext>
            </a:extLst>
          </p:cNvPr>
          <p:cNvSpPr txBox="1"/>
          <p:nvPr/>
        </p:nvSpPr>
        <p:spPr>
          <a:xfrm>
            <a:off x="788389" y="3469368"/>
            <a:ext cx="2209645" cy="277002"/>
          </a:xfrm>
          <a:prstGeom prst="rect">
            <a:avLst/>
          </a:prstGeom>
          <a:noFill/>
        </p:spPr>
        <p:txBody>
          <a:bodyPr wrap="squar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Organization entity extraction</a:t>
            </a:r>
          </a:p>
        </p:txBody>
      </p:sp>
      <p:sp>
        <p:nvSpPr>
          <p:cNvPr id="239" name="TextBox 238">
            <a:extLst>
              <a:ext uri="{FF2B5EF4-FFF2-40B4-BE49-F238E27FC236}">
                <a16:creationId xmlns:a16="http://schemas.microsoft.com/office/drawing/2014/main" id="{9E3CB7D3-2F0F-4AE1-9904-141D6A6E2749}"/>
              </a:ext>
            </a:extLst>
          </p:cNvPr>
          <p:cNvSpPr txBox="1"/>
          <p:nvPr/>
        </p:nvSpPr>
        <p:spPr>
          <a:xfrm>
            <a:off x="1301147" y="4447544"/>
            <a:ext cx="1184131"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Face detection</a:t>
            </a:r>
          </a:p>
        </p:txBody>
      </p:sp>
      <p:sp>
        <p:nvSpPr>
          <p:cNvPr id="242" name="TextBox 241">
            <a:extLst>
              <a:ext uri="{FF2B5EF4-FFF2-40B4-BE49-F238E27FC236}">
                <a16:creationId xmlns:a16="http://schemas.microsoft.com/office/drawing/2014/main" id="{B7B566E4-D2FE-4A29-B358-398EC5B13CF9}"/>
              </a:ext>
            </a:extLst>
          </p:cNvPr>
          <p:cNvSpPr txBox="1"/>
          <p:nvPr/>
        </p:nvSpPr>
        <p:spPr>
          <a:xfrm>
            <a:off x="1385040" y="5425720"/>
            <a:ext cx="1016353" cy="280678"/>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gradFill>
                  <a:gsLst>
                    <a:gs pos="2917">
                      <a:srgbClr val="1A1A1A"/>
                    </a:gs>
                    <a:gs pos="30000">
                      <a:srgbClr val="1A1A1A"/>
                    </a:gs>
                  </a:gsLst>
                  <a:lin ang="5400000" scaled="0"/>
                </a:gradFill>
                <a:effectLst/>
                <a:uLnTx/>
                <a:uFillTx/>
                <a:latin typeface="Segoe UI"/>
                <a:ea typeface="+mn-ea"/>
                <a:cs typeface="+mn-cs"/>
              </a:rPr>
              <a:t>Text Utilities</a:t>
            </a:r>
          </a:p>
        </p:txBody>
      </p:sp>
      <p:grpSp>
        <p:nvGrpSpPr>
          <p:cNvPr id="14" name="Group 13">
            <a:extLst>
              <a:ext uri="{FF2B5EF4-FFF2-40B4-BE49-F238E27FC236}">
                <a16:creationId xmlns:a16="http://schemas.microsoft.com/office/drawing/2014/main" id="{A8F51FCC-10A8-43E5-B978-14A620DC5A16}"/>
              </a:ext>
            </a:extLst>
          </p:cNvPr>
          <p:cNvGrpSpPr/>
          <p:nvPr/>
        </p:nvGrpSpPr>
        <p:grpSpPr>
          <a:xfrm>
            <a:off x="1715341" y="4059137"/>
            <a:ext cx="331032" cy="385086"/>
            <a:chOff x="3803869" y="4376725"/>
            <a:chExt cx="331079" cy="385141"/>
          </a:xfrm>
        </p:grpSpPr>
        <p:sp>
          <p:nvSpPr>
            <p:cNvPr id="118" name="people_4">
              <a:extLst>
                <a:ext uri="{FF2B5EF4-FFF2-40B4-BE49-F238E27FC236}">
                  <a16:creationId xmlns:a16="http://schemas.microsoft.com/office/drawing/2014/main" id="{68163BB0-3F92-47E7-8E35-826B96D6FD22}"/>
                </a:ext>
              </a:extLst>
            </p:cNvPr>
            <p:cNvSpPr>
              <a:spLocks noChangeAspect="1" noEditPoints="1"/>
            </p:cNvSpPr>
            <p:nvPr/>
          </p:nvSpPr>
          <p:spPr bwMode="auto">
            <a:xfrm>
              <a:off x="3803869" y="4396106"/>
              <a:ext cx="327161" cy="365760"/>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sp>
          <p:nvSpPr>
            <p:cNvPr id="129" name="Freeform: Shape 128">
              <a:extLst>
                <a:ext uri="{FF2B5EF4-FFF2-40B4-BE49-F238E27FC236}">
                  <a16:creationId xmlns:a16="http://schemas.microsoft.com/office/drawing/2014/main" id="{442C459A-4E5B-4449-8E23-0CB99268FEAD}"/>
                </a:ext>
              </a:extLst>
            </p:cNvPr>
            <p:cNvSpPr/>
            <p:nvPr/>
          </p:nvSpPr>
          <p:spPr bwMode="auto">
            <a:xfrm rot="5400000">
              <a:off x="3815682" y="4376726"/>
              <a:ext cx="54890" cy="54888"/>
            </a:xfrm>
            <a:custGeom>
              <a:avLst/>
              <a:gdLst>
                <a:gd name="connsiteX0" fmla="*/ 0 w 111588"/>
                <a:gd name="connsiteY0" fmla="*/ 111588 h 111588"/>
                <a:gd name="connsiteX1" fmla="*/ 0 w 111588"/>
                <a:gd name="connsiteY1" fmla="*/ 0 h 111588"/>
                <a:gd name="connsiteX2" fmla="*/ 111588 w 111588"/>
                <a:gd name="connsiteY2" fmla="*/ 0 h 111588"/>
                <a:gd name="connsiteX3" fmla="*/ 111588 w 111588"/>
                <a:gd name="connsiteY3" fmla="*/ 111588 h 111588"/>
                <a:gd name="connsiteX4" fmla="*/ 0 w 111588"/>
                <a:gd name="connsiteY4" fmla="*/ 111588 h 111588"/>
                <a:gd name="connsiteX0" fmla="*/ 111588 w 203028"/>
                <a:gd name="connsiteY0" fmla="*/ 0 h 111588"/>
                <a:gd name="connsiteX1" fmla="*/ 111588 w 203028"/>
                <a:gd name="connsiteY1" fmla="*/ 111588 h 111588"/>
                <a:gd name="connsiteX2" fmla="*/ 0 w 203028"/>
                <a:gd name="connsiteY2" fmla="*/ 111588 h 111588"/>
                <a:gd name="connsiteX3" fmla="*/ 0 w 203028"/>
                <a:gd name="connsiteY3" fmla="*/ 0 h 111588"/>
                <a:gd name="connsiteX4" fmla="*/ 203028 w 203028"/>
                <a:gd name="connsiteY4" fmla="*/ 91440 h 111588"/>
                <a:gd name="connsiteX0" fmla="*/ 111588 w 111588"/>
                <a:gd name="connsiteY0" fmla="*/ 0 h 111588"/>
                <a:gd name="connsiteX1" fmla="*/ 111588 w 111588"/>
                <a:gd name="connsiteY1" fmla="*/ 111588 h 111588"/>
                <a:gd name="connsiteX2" fmla="*/ 0 w 111588"/>
                <a:gd name="connsiteY2" fmla="*/ 111588 h 111588"/>
                <a:gd name="connsiteX3" fmla="*/ 0 w 111588"/>
                <a:gd name="connsiteY3" fmla="*/ 0 h 111588"/>
                <a:gd name="connsiteX0" fmla="*/ 111588 w 111588"/>
                <a:gd name="connsiteY0" fmla="*/ 111588 h 111588"/>
                <a:gd name="connsiteX1" fmla="*/ 0 w 111588"/>
                <a:gd name="connsiteY1" fmla="*/ 111588 h 111588"/>
                <a:gd name="connsiteX2" fmla="*/ 0 w 111588"/>
                <a:gd name="connsiteY2" fmla="*/ 0 h 111588"/>
              </a:gdLst>
              <a:ahLst/>
              <a:cxnLst>
                <a:cxn ang="0">
                  <a:pos x="connsiteX0" y="connsiteY0"/>
                </a:cxn>
                <a:cxn ang="0">
                  <a:pos x="connsiteX1" y="connsiteY1"/>
                </a:cxn>
                <a:cxn ang="0">
                  <a:pos x="connsiteX2" y="connsiteY2"/>
                </a:cxn>
              </a:cxnLst>
              <a:rect l="l" t="t" r="r" b="b"/>
              <a:pathLst>
                <a:path w="111588" h="111588">
                  <a:moveTo>
                    <a:pt x="111588" y="111588"/>
                  </a:moveTo>
                  <a:lnTo>
                    <a:pt x="0" y="111588"/>
                  </a:lnTo>
                  <a:lnTo>
                    <a:pt x="0"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Semilight"/>
                <a:ea typeface="+mn-ea"/>
                <a:cs typeface="+mn-cs"/>
              </a:endParaRPr>
            </a:p>
          </p:txBody>
        </p:sp>
        <p:sp>
          <p:nvSpPr>
            <p:cNvPr id="128" name="Freeform: Shape 127">
              <a:extLst>
                <a:ext uri="{FF2B5EF4-FFF2-40B4-BE49-F238E27FC236}">
                  <a16:creationId xmlns:a16="http://schemas.microsoft.com/office/drawing/2014/main" id="{D65495DB-EA06-4A8C-806E-3ABC87422548}"/>
                </a:ext>
              </a:extLst>
            </p:cNvPr>
            <p:cNvSpPr/>
            <p:nvPr/>
          </p:nvSpPr>
          <p:spPr bwMode="auto">
            <a:xfrm rot="5400000">
              <a:off x="4080059" y="4376727"/>
              <a:ext cx="54890" cy="54888"/>
            </a:xfrm>
            <a:custGeom>
              <a:avLst/>
              <a:gdLst>
                <a:gd name="connsiteX0" fmla="*/ 0 w 111588"/>
                <a:gd name="connsiteY0" fmla="*/ 111587 h 111587"/>
                <a:gd name="connsiteX1" fmla="*/ 0 w 111588"/>
                <a:gd name="connsiteY1" fmla="*/ 0 h 111587"/>
                <a:gd name="connsiteX2" fmla="*/ 111588 w 111588"/>
                <a:gd name="connsiteY2" fmla="*/ 0 h 111587"/>
                <a:gd name="connsiteX3" fmla="*/ 111588 w 111588"/>
                <a:gd name="connsiteY3" fmla="*/ 111587 h 111587"/>
                <a:gd name="connsiteX4" fmla="*/ 0 w 111588"/>
                <a:gd name="connsiteY4" fmla="*/ 111587 h 111587"/>
                <a:gd name="connsiteX0" fmla="*/ 111588 w 203028"/>
                <a:gd name="connsiteY0" fmla="*/ 111587 h 203027"/>
                <a:gd name="connsiteX1" fmla="*/ 0 w 203028"/>
                <a:gd name="connsiteY1" fmla="*/ 111587 h 203027"/>
                <a:gd name="connsiteX2" fmla="*/ 0 w 203028"/>
                <a:gd name="connsiteY2" fmla="*/ 0 h 203027"/>
                <a:gd name="connsiteX3" fmla="*/ 111588 w 203028"/>
                <a:gd name="connsiteY3" fmla="*/ 0 h 203027"/>
                <a:gd name="connsiteX4" fmla="*/ 203028 w 203028"/>
                <a:gd name="connsiteY4" fmla="*/ 203027 h 203027"/>
                <a:gd name="connsiteX0" fmla="*/ 111588 w 111588"/>
                <a:gd name="connsiteY0" fmla="*/ 111587 h 111587"/>
                <a:gd name="connsiteX1" fmla="*/ 0 w 111588"/>
                <a:gd name="connsiteY1" fmla="*/ 111587 h 111587"/>
                <a:gd name="connsiteX2" fmla="*/ 0 w 111588"/>
                <a:gd name="connsiteY2" fmla="*/ 0 h 111587"/>
                <a:gd name="connsiteX3" fmla="*/ 111588 w 111588"/>
                <a:gd name="connsiteY3" fmla="*/ 0 h 111587"/>
                <a:gd name="connsiteX0" fmla="*/ 0 w 111588"/>
                <a:gd name="connsiteY0" fmla="*/ 111587 h 111587"/>
                <a:gd name="connsiteX1" fmla="*/ 0 w 111588"/>
                <a:gd name="connsiteY1" fmla="*/ 0 h 111587"/>
                <a:gd name="connsiteX2" fmla="*/ 111588 w 111588"/>
                <a:gd name="connsiteY2" fmla="*/ 0 h 111587"/>
              </a:gdLst>
              <a:ahLst/>
              <a:cxnLst>
                <a:cxn ang="0">
                  <a:pos x="connsiteX0" y="connsiteY0"/>
                </a:cxn>
                <a:cxn ang="0">
                  <a:pos x="connsiteX1" y="connsiteY1"/>
                </a:cxn>
                <a:cxn ang="0">
                  <a:pos x="connsiteX2" y="connsiteY2"/>
                </a:cxn>
              </a:cxnLst>
              <a:rect l="l" t="t" r="r" b="b"/>
              <a:pathLst>
                <a:path w="111588" h="111587">
                  <a:moveTo>
                    <a:pt x="0" y="111587"/>
                  </a:moveTo>
                  <a:lnTo>
                    <a:pt x="0" y="0"/>
                  </a:lnTo>
                  <a:lnTo>
                    <a:pt x="111588" y="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Semilight"/>
                <a:ea typeface="+mn-ea"/>
                <a:cs typeface="+mn-cs"/>
              </a:endParaRPr>
            </a:p>
          </p:txBody>
        </p:sp>
        <p:sp>
          <p:nvSpPr>
            <p:cNvPr id="124" name="Freeform: Shape 123">
              <a:extLst>
                <a:ext uri="{FF2B5EF4-FFF2-40B4-BE49-F238E27FC236}">
                  <a16:creationId xmlns:a16="http://schemas.microsoft.com/office/drawing/2014/main" id="{E09CC433-F975-4765-8820-0C6C8C117520}"/>
                </a:ext>
              </a:extLst>
            </p:cNvPr>
            <p:cNvSpPr/>
            <p:nvPr/>
          </p:nvSpPr>
          <p:spPr bwMode="auto">
            <a:xfrm rot="5400000">
              <a:off x="3815684" y="4545009"/>
              <a:ext cx="54888" cy="54888"/>
            </a:xfrm>
            <a:custGeom>
              <a:avLst/>
              <a:gdLst>
                <a:gd name="connsiteX0" fmla="*/ 0 w 111587"/>
                <a:gd name="connsiteY0" fmla="*/ 111588 h 111588"/>
                <a:gd name="connsiteX1" fmla="*/ 0 w 111587"/>
                <a:gd name="connsiteY1" fmla="*/ 0 h 111588"/>
                <a:gd name="connsiteX2" fmla="*/ 111587 w 111587"/>
                <a:gd name="connsiteY2" fmla="*/ 0 h 111588"/>
                <a:gd name="connsiteX3" fmla="*/ 111587 w 111587"/>
                <a:gd name="connsiteY3" fmla="*/ 111588 h 111588"/>
                <a:gd name="connsiteX4" fmla="*/ 0 w 111587"/>
                <a:gd name="connsiteY4" fmla="*/ 111588 h 111588"/>
                <a:gd name="connsiteX0" fmla="*/ 0 w 111587"/>
                <a:gd name="connsiteY0" fmla="*/ 0 h 111588"/>
                <a:gd name="connsiteX1" fmla="*/ 111587 w 111587"/>
                <a:gd name="connsiteY1" fmla="*/ 0 h 111588"/>
                <a:gd name="connsiteX2" fmla="*/ 111587 w 111587"/>
                <a:gd name="connsiteY2" fmla="*/ 111588 h 111588"/>
                <a:gd name="connsiteX3" fmla="*/ 0 w 111587"/>
                <a:gd name="connsiteY3" fmla="*/ 111588 h 111588"/>
                <a:gd name="connsiteX4" fmla="*/ 91440 w 111587"/>
                <a:gd name="connsiteY4" fmla="*/ 91440 h 111588"/>
                <a:gd name="connsiteX0" fmla="*/ 0 w 111587"/>
                <a:gd name="connsiteY0" fmla="*/ 0 h 111588"/>
                <a:gd name="connsiteX1" fmla="*/ 111587 w 111587"/>
                <a:gd name="connsiteY1" fmla="*/ 0 h 111588"/>
                <a:gd name="connsiteX2" fmla="*/ 111587 w 111587"/>
                <a:gd name="connsiteY2" fmla="*/ 111588 h 111588"/>
                <a:gd name="connsiteX3" fmla="*/ 0 w 111587"/>
                <a:gd name="connsiteY3" fmla="*/ 111588 h 111588"/>
                <a:gd name="connsiteX0" fmla="*/ 111587 w 111587"/>
                <a:gd name="connsiteY0" fmla="*/ 0 h 111588"/>
                <a:gd name="connsiteX1" fmla="*/ 111587 w 111587"/>
                <a:gd name="connsiteY1" fmla="*/ 111588 h 111588"/>
                <a:gd name="connsiteX2" fmla="*/ 0 w 111587"/>
                <a:gd name="connsiteY2" fmla="*/ 111588 h 111588"/>
              </a:gdLst>
              <a:ahLst/>
              <a:cxnLst>
                <a:cxn ang="0">
                  <a:pos x="connsiteX0" y="connsiteY0"/>
                </a:cxn>
                <a:cxn ang="0">
                  <a:pos x="connsiteX1" y="connsiteY1"/>
                </a:cxn>
                <a:cxn ang="0">
                  <a:pos x="connsiteX2" y="connsiteY2"/>
                </a:cxn>
              </a:cxnLst>
              <a:rect l="l" t="t" r="r" b="b"/>
              <a:pathLst>
                <a:path w="111587" h="111588">
                  <a:moveTo>
                    <a:pt x="111587" y="0"/>
                  </a:moveTo>
                  <a:lnTo>
                    <a:pt x="111587" y="111588"/>
                  </a:lnTo>
                  <a:lnTo>
                    <a:pt x="0" y="111588"/>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Semilight"/>
                <a:ea typeface="+mn-ea"/>
                <a:cs typeface="+mn-cs"/>
              </a:endParaRPr>
            </a:p>
          </p:txBody>
        </p:sp>
        <p:sp>
          <p:nvSpPr>
            <p:cNvPr id="123" name="Freeform: Shape 122">
              <a:extLst>
                <a:ext uri="{FF2B5EF4-FFF2-40B4-BE49-F238E27FC236}">
                  <a16:creationId xmlns:a16="http://schemas.microsoft.com/office/drawing/2014/main" id="{09A6266F-A11C-4BBC-B916-13FDF6CC1D4E}"/>
                </a:ext>
              </a:extLst>
            </p:cNvPr>
            <p:cNvSpPr/>
            <p:nvPr/>
          </p:nvSpPr>
          <p:spPr bwMode="auto">
            <a:xfrm rot="5400000">
              <a:off x="4080060" y="4545009"/>
              <a:ext cx="54888" cy="54888"/>
            </a:xfrm>
            <a:custGeom>
              <a:avLst/>
              <a:gdLst>
                <a:gd name="connsiteX0" fmla="*/ 0 w 111587"/>
                <a:gd name="connsiteY0" fmla="*/ 111587 h 111587"/>
                <a:gd name="connsiteX1" fmla="*/ 0 w 111587"/>
                <a:gd name="connsiteY1" fmla="*/ 0 h 111587"/>
                <a:gd name="connsiteX2" fmla="*/ 111587 w 111587"/>
                <a:gd name="connsiteY2" fmla="*/ 0 h 111587"/>
                <a:gd name="connsiteX3" fmla="*/ 111587 w 111587"/>
                <a:gd name="connsiteY3" fmla="*/ 111587 h 111587"/>
                <a:gd name="connsiteX4" fmla="*/ 0 w 111587"/>
                <a:gd name="connsiteY4" fmla="*/ 111587 h 111587"/>
                <a:gd name="connsiteX0" fmla="*/ 0 w 111587"/>
                <a:gd name="connsiteY0" fmla="*/ 111587 h 203027"/>
                <a:gd name="connsiteX1" fmla="*/ 0 w 111587"/>
                <a:gd name="connsiteY1" fmla="*/ 0 h 203027"/>
                <a:gd name="connsiteX2" fmla="*/ 111587 w 111587"/>
                <a:gd name="connsiteY2" fmla="*/ 0 h 203027"/>
                <a:gd name="connsiteX3" fmla="*/ 111587 w 111587"/>
                <a:gd name="connsiteY3" fmla="*/ 111587 h 203027"/>
                <a:gd name="connsiteX4" fmla="*/ 91440 w 111587"/>
                <a:gd name="connsiteY4" fmla="*/ 203027 h 203027"/>
                <a:gd name="connsiteX0" fmla="*/ 0 w 111587"/>
                <a:gd name="connsiteY0" fmla="*/ 111587 h 111587"/>
                <a:gd name="connsiteX1" fmla="*/ 0 w 111587"/>
                <a:gd name="connsiteY1" fmla="*/ 0 h 111587"/>
                <a:gd name="connsiteX2" fmla="*/ 111587 w 111587"/>
                <a:gd name="connsiteY2" fmla="*/ 0 h 111587"/>
                <a:gd name="connsiteX3" fmla="*/ 111587 w 111587"/>
                <a:gd name="connsiteY3" fmla="*/ 111587 h 111587"/>
                <a:gd name="connsiteX0" fmla="*/ 0 w 111587"/>
                <a:gd name="connsiteY0" fmla="*/ 0 h 111587"/>
                <a:gd name="connsiteX1" fmla="*/ 111587 w 111587"/>
                <a:gd name="connsiteY1" fmla="*/ 0 h 111587"/>
                <a:gd name="connsiteX2" fmla="*/ 111587 w 111587"/>
                <a:gd name="connsiteY2" fmla="*/ 111587 h 111587"/>
              </a:gdLst>
              <a:ahLst/>
              <a:cxnLst>
                <a:cxn ang="0">
                  <a:pos x="connsiteX0" y="connsiteY0"/>
                </a:cxn>
                <a:cxn ang="0">
                  <a:pos x="connsiteX1" y="connsiteY1"/>
                </a:cxn>
                <a:cxn ang="0">
                  <a:pos x="connsiteX2" y="connsiteY2"/>
                </a:cxn>
              </a:cxnLst>
              <a:rect l="l" t="t" r="r" b="b"/>
              <a:pathLst>
                <a:path w="111587" h="111587">
                  <a:moveTo>
                    <a:pt x="0" y="0"/>
                  </a:moveTo>
                  <a:lnTo>
                    <a:pt x="111587" y="0"/>
                  </a:lnTo>
                  <a:lnTo>
                    <a:pt x="111587" y="111587"/>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Semilight"/>
                <a:ea typeface="+mn-ea"/>
                <a:cs typeface="+mn-cs"/>
              </a:endParaRPr>
            </a:p>
          </p:txBody>
        </p:sp>
      </p:grpSp>
      <p:sp>
        <p:nvSpPr>
          <p:cNvPr id="140" name="Oval 139">
            <a:extLst>
              <a:ext uri="{FF2B5EF4-FFF2-40B4-BE49-F238E27FC236}">
                <a16:creationId xmlns:a16="http://schemas.microsoft.com/office/drawing/2014/main" id="{AC5A9DDC-BDB3-47FE-9289-747C57739705}"/>
              </a:ext>
            </a:extLst>
          </p:cNvPr>
          <p:cNvSpPr/>
          <p:nvPr/>
        </p:nvSpPr>
        <p:spPr bwMode="auto">
          <a:xfrm>
            <a:off x="1703796" y="2087649"/>
            <a:ext cx="378318" cy="378318"/>
          </a:xfrm>
          <a:prstGeom prst="ellips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505050"/>
              </a:solidFill>
              <a:effectLst/>
              <a:uLnTx/>
              <a:uFillTx/>
              <a:latin typeface="Segoe UI Semilight"/>
              <a:ea typeface="+mn-ea"/>
              <a:cs typeface="+mn-cs"/>
            </a:endParaRPr>
          </a:p>
        </p:txBody>
      </p:sp>
      <p:grpSp>
        <p:nvGrpSpPr>
          <p:cNvPr id="99" name="Group 98">
            <a:extLst>
              <a:ext uri="{FF2B5EF4-FFF2-40B4-BE49-F238E27FC236}">
                <a16:creationId xmlns:a16="http://schemas.microsoft.com/office/drawing/2014/main" id="{509ABCB6-EC9C-4D2B-9133-6643848F373C}"/>
              </a:ext>
            </a:extLst>
          </p:cNvPr>
          <p:cNvGrpSpPr/>
          <p:nvPr/>
        </p:nvGrpSpPr>
        <p:grpSpPr>
          <a:xfrm>
            <a:off x="1714952" y="2229364"/>
            <a:ext cx="353209" cy="0"/>
            <a:chOff x="3463938" y="2353021"/>
            <a:chExt cx="353260" cy="0"/>
          </a:xfrm>
        </p:grpSpPr>
        <p:cxnSp>
          <p:nvCxnSpPr>
            <p:cNvPr id="21" name="Straight Connector 20">
              <a:extLst>
                <a:ext uri="{FF2B5EF4-FFF2-40B4-BE49-F238E27FC236}">
                  <a16:creationId xmlns:a16="http://schemas.microsoft.com/office/drawing/2014/main" id="{4C32300C-A0E5-4443-AD3F-9C51C832F4D9}"/>
                </a:ext>
              </a:extLst>
            </p:cNvPr>
            <p:cNvCxnSpPr>
              <a:cxnSpLocks/>
            </p:cNvCxnSpPr>
            <p:nvPr/>
          </p:nvCxnSpPr>
          <p:spPr>
            <a:xfrm>
              <a:off x="3463938" y="2353021"/>
              <a:ext cx="83907"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46" name="Straight Connector 145">
              <a:extLst>
                <a:ext uri="{FF2B5EF4-FFF2-40B4-BE49-F238E27FC236}">
                  <a16:creationId xmlns:a16="http://schemas.microsoft.com/office/drawing/2014/main" id="{D340A9BA-990B-43DE-841B-A3771C1B4555}"/>
                </a:ext>
              </a:extLst>
            </p:cNvPr>
            <p:cNvCxnSpPr>
              <a:cxnSpLocks/>
            </p:cNvCxnSpPr>
            <p:nvPr/>
          </p:nvCxnSpPr>
          <p:spPr>
            <a:xfrm>
              <a:off x="3559514" y="2353021"/>
              <a:ext cx="4329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48" name="Straight Connector 147">
              <a:extLst>
                <a:ext uri="{FF2B5EF4-FFF2-40B4-BE49-F238E27FC236}">
                  <a16:creationId xmlns:a16="http://schemas.microsoft.com/office/drawing/2014/main" id="{6FFCD806-46DA-488F-A8BB-6B507FB985C0}"/>
                </a:ext>
              </a:extLst>
            </p:cNvPr>
            <p:cNvCxnSpPr>
              <a:cxnSpLocks/>
            </p:cNvCxnSpPr>
            <p:nvPr/>
          </p:nvCxnSpPr>
          <p:spPr>
            <a:xfrm>
              <a:off x="3614482" y="2353021"/>
              <a:ext cx="74788"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51" name="Straight Connector 150">
              <a:extLst>
                <a:ext uri="{FF2B5EF4-FFF2-40B4-BE49-F238E27FC236}">
                  <a16:creationId xmlns:a16="http://schemas.microsoft.com/office/drawing/2014/main" id="{F8F29E9E-544D-4DD6-9027-8AD0239283FE}"/>
                </a:ext>
              </a:extLst>
            </p:cNvPr>
            <p:cNvCxnSpPr>
              <a:cxnSpLocks/>
            </p:cNvCxnSpPr>
            <p:nvPr/>
          </p:nvCxnSpPr>
          <p:spPr>
            <a:xfrm>
              <a:off x="3700939" y="235302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53" name="Straight Connector 152">
              <a:extLst>
                <a:ext uri="{FF2B5EF4-FFF2-40B4-BE49-F238E27FC236}">
                  <a16:creationId xmlns:a16="http://schemas.microsoft.com/office/drawing/2014/main" id="{81CF602B-9F17-4D3C-B7CE-A061A6E821FA}"/>
                </a:ext>
              </a:extLst>
            </p:cNvPr>
            <p:cNvCxnSpPr>
              <a:cxnSpLocks/>
            </p:cNvCxnSpPr>
            <p:nvPr/>
          </p:nvCxnSpPr>
          <p:spPr>
            <a:xfrm>
              <a:off x="3743581" y="235302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54" name="Straight Connector 153">
              <a:extLst>
                <a:ext uri="{FF2B5EF4-FFF2-40B4-BE49-F238E27FC236}">
                  <a16:creationId xmlns:a16="http://schemas.microsoft.com/office/drawing/2014/main" id="{5E9799CA-381C-44D5-A5FC-2D2C3D2C5BC1}"/>
                </a:ext>
              </a:extLst>
            </p:cNvPr>
            <p:cNvCxnSpPr>
              <a:cxnSpLocks/>
            </p:cNvCxnSpPr>
            <p:nvPr/>
          </p:nvCxnSpPr>
          <p:spPr>
            <a:xfrm>
              <a:off x="3786225" y="235302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0" name="Group 99">
            <a:extLst>
              <a:ext uri="{FF2B5EF4-FFF2-40B4-BE49-F238E27FC236}">
                <a16:creationId xmlns:a16="http://schemas.microsoft.com/office/drawing/2014/main" id="{9CA28F12-E56F-49D3-A718-7ED5E067ACB2}"/>
              </a:ext>
            </a:extLst>
          </p:cNvPr>
          <p:cNvGrpSpPr/>
          <p:nvPr/>
        </p:nvGrpSpPr>
        <p:grpSpPr>
          <a:xfrm>
            <a:off x="1703522" y="2266612"/>
            <a:ext cx="370773" cy="0"/>
            <a:chOff x="3452507" y="2396835"/>
            <a:chExt cx="370826" cy="0"/>
          </a:xfrm>
        </p:grpSpPr>
        <p:cxnSp>
          <p:nvCxnSpPr>
            <p:cNvPr id="157" name="Straight Connector 156">
              <a:extLst>
                <a:ext uri="{FF2B5EF4-FFF2-40B4-BE49-F238E27FC236}">
                  <a16:creationId xmlns:a16="http://schemas.microsoft.com/office/drawing/2014/main" id="{93A50F06-3117-4030-AA2D-C2E764DFED8B}"/>
                </a:ext>
              </a:extLst>
            </p:cNvPr>
            <p:cNvCxnSpPr>
              <a:cxnSpLocks/>
            </p:cNvCxnSpPr>
            <p:nvPr/>
          </p:nvCxnSpPr>
          <p:spPr>
            <a:xfrm flipH="1">
              <a:off x="3735253" y="2396835"/>
              <a:ext cx="88080"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58" name="Straight Connector 157">
              <a:extLst>
                <a:ext uri="{FF2B5EF4-FFF2-40B4-BE49-F238E27FC236}">
                  <a16:creationId xmlns:a16="http://schemas.microsoft.com/office/drawing/2014/main" id="{45D14D86-62C7-4F27-BECB-47974C56D2C3}"/>
                </a:ext>
              </a:extLst>
            </p:cNvPr>
            <p:cNvCxnSpPr>
              <a:cxnSpLocks/>
            </p:cNvCxnSpPr>
            <p:nvPr/>
          </p:nvCxnSpPr>
          <p:spPr>
            <a:xfrm flipH="1">
              <a:off x="3677552" y="2396835"/>
              <a:ext cx="4545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59" name="Straight Connector 158">
              <a:extLst>
                <a:ext uri="{FF2B5EF4-FFF2-40B4-BE49-F238E27FC236}">
                  <a16:creationId xmlns:a16="http://schemas.microsoft.com/office/drawing/2014/main" id="{2FCCEEA8-6A33-4E7B-B3AE-B32D6925D435}"/>
                </a:ext>
              </a:extLst>
            </p:cNvPr>
            <p:cNvCxnSpPr>
              <a:cxnSpLocks/>
            </p:cNvCxnSpPr>
            <p:nvPr/>
          </p:nvCxnSpPr>
          <p:spPr>
            <a:xfrm flipH="1">
              <a:off x="3586796" y="2396835"/>
              <a:ext cx="7850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0" name="Straight Connector 159">
              <a:extLst>
                <a:ext uri="{FF2B5EF4-FFF2-40B4-BE49-F238E27FC236}">
                  <a16:creationId xmlns:a16="http://schemas.microsoft.com/office/drawing/2014/main" id="{D1FA8B88-8AF3-48DB-BFF2-E30D9DAB5F3C}"/>
                </a:ext>
              </a:extLst>
            </p:cNvPr>
            <p:cNvCxnSpPr>
              <a:cxnSpLocks/>
            </p:cNvCxnSpPr>
            <p:nvPr/>
          </p:nvCxnSpPr>
          <p:spPr>
            <a:xfrm flipH="1">
              <a:off x="3542033" y="2396835"/>
              <a:ext cx="3251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2" name="Straight Connector 161">
              <a:extLst>
                <a:ext uri="{FF2B5EF4-FFF2-40B4-BE49-F238E27FC236}">
                  <a16:creationId xmlns:a16="http://schemas.microsoft.com/office/drawing/2014/main" id="{DE603525-A42E-4E08-B7BA-03042DD4AF88}"/>
                </a:ext>
              </a:extLst>
            </p:cNvPr>
            <p:cNvCxnSpPr>
              <a:cxnSpLocks/>
            </p:cNvCxnSpPr>
            <p:nvPr/>
          </p:nvCxnSpPr>
          <p:spPr>
            <a:xfrm flipH="1">
              <a:off x="3452507" y="2396835"/>
              <a:ext cx="7555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1" name="Group 100">
            <a:extLst>
              <a:ext uri="{FF2B5EF4-FFF2-40B4-BE49-F238E27FC236}">
                <a16:creationId xmlns:a16="http://schemas.microsoft.com/office/drawing/2014/main" id="{CC813F7B-FD6C-428B-94DB-D22D306B8BB6}"/>
              </a:ext>
            </a:extLst>
          </p:cNvPr>
          <p:cNvGrpSpPr/>
          <p:nvPr/>
        </p:nvGrpSpPr>
        <p:grpSpPr>
          <a:xfrm>
            <a:off x="1724104" y="2303859"/>
            <a:ext cx="352944" cy="0"/>
            <a:chOff x="3442611" y="2435232"/>
            <a:chExt cx="352994" cy="0"/>
          </a:xfrm>
        </p:grpSpPr>
        <p:cxnSp>
          <p:nvCxnSpPr>
            <p:cNvPr id="165" name="Straight Connector 164">
              <a:extLst>
                <a:ext uri="{FF2B5EF4-FFF2-40B4-BE49-F238E27FC236}">
                  <a16:creationId xmlns:a16="http://schemas.microsoft.com/office/drawing/2014/main" id="{BB2A3F4C-9893-4301-BFB6-99B2AD270D5C}"/>
                </a:ext>
              </a:extLst>
            </p:cNvPr>
            <p:cNvCxnSpPr>
              <a:cxnSpLocks/>
            </p:cNvCxnSpPr>
            <p:nvPr/>
          </p:nvCxnSpPr>
          <p:spPr>
            <a:xfrm>
              <a:off x="3442611" y="2435232"/>
              <a:ext cx="4353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6" name="Straight Connector 165">
              <a:extLst>
                <a:ext uri="{FF2B5EF4-FFF2-40B4-BE49-F238E27FC236}">
                  <a16:creationId xmlns:a16="http://schemas.microsoft.com/office/drawing/2014/main" id="{663D6C5F-3664-49EA-BD5D-D5BE70DDFC95}"/>
                </a:ext>
              </a:extLst>
            </p:cNvPr>
            <p:cNvCxnSpPr>
              <a:cxnSpLocks/>
            </p:cNvCxnSpPr>
            <p:nvPr/>
          </p:nvCxnSpPr>
          <p:spPr>
            <a:xfrm>
              <a:off x="3499485" y="2435232"/>
              <a:ext cx="81897"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7" name="Straight Connector 166">
              <a:extLst>
                <a:ext uri="{FF2B5EF4-FFF2-40B4-BE49-F238E27FC236}">
                  <a16:creationId xmlns:a16="http://schemas.microsoft.com/office/drawing/2014/main" id="{08A700D9-ACDB-4D3D-A4E8-2D5D2918D225}"/>
                </a:ext>
              </a:extLst>
            </p:cNvPr>
            <p:cNvCxnSpPr>
              <a:cxnSpLocks/>
            </p:cNvCxnSpPr>
            <p:nvPr/>
          </p:nvCxnSpPr>
          <p:spPr>
            <a:xfrm>
              <a:off x="3593042" y="2435232"/>
              <a:ext cx="74732"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8" name="Straight Connector 167">
              <a:extLst>
                <a:ext uri="{FF2B5EF4-FFF2-40B4-BE49-F238E27FC236}">
                  <a16:creationId xmlns:a16="http://schemas.microsoft.com/office/drawing/2014/main" id="{6C9F22AA-2D15-4A8F-AE79-3D902BBEA22E}"/>
                </a:ext>
              </a:extLst>
            </p:cNvPr>
            <p:cNvCxnSpPr>
              <a:cxnSpLocks/>
            </p:cNvCxnSpPr>
            <p:nvPr/>
          </p:nvCxnSpPr>
          <p:spPr>
            <a:xfrm>
              <a:off x="3679434" y="2435232"/>
              <a:ext cx="30950"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69" name="Straight Connector 168">
              <a:extLst>
                <a:ext uri="{FF2B5EF4-FFF2-40B4-BE49-F238E27FC236}">
                  <a16:creationId xmlns:a16="http://schemas.microsoft.com/office/drawing/2014/main" id="{97A8FFC0-C828-43FC-892D-D7FB4BD3A13A}"/>
                </a:ext>
              </a:extLst>
            </p:cNvPr>
            <p:cNvCxnSpPr>
              <a:cxnSpLocks/>
            </p:cNvCxnSpPr>
            <p:nvPr/>
          </p:nvCxnSpPr>
          <p:spPr>
            <a:xfrm>
              <a:off x="3723686" y="2435232"/>
              <a:ext cx="7191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2" name="Group 101">
            <a:extLst>
              <a:ext uri="{FF2B5EF4-FFF2-40B4-BE49-F238E27FC236}">
                <a16:creationId xmlns:a16="http://schemas.microsoft.com/office/drawing/2014/main" id="{4DE8E033-4833-4B02-86D2-7E1D39338893}"/>
              </a:ext>
            </a:extLst>
          </p:cNvPr>
          <p:cNvGrpSpPr/>
          <p:nvPr/>
        </p:nvGrpSpPr>
        <p:grpSpPr>
          <a:xfrm>
            <a:off x="1720665" y="2341108"/>
            <a:ext cx="353209" cy="0"/>
            <a:chOff x="3452507" y="2474941"/>
            <a:chExt cx="353260" cy="0"/>
          </a:xfrm>
        </p:grpSpPr>
        <p:cxnSp>
          <p:nvCxnSpPr>
            <p:cNvPr id="175" name="Straight Connector 174">
              <a:extLst>
                <a:ext uri="{FF2B5EF4-FFF2-40B4-BE49-F238E27FC236}">
                  <a16:creationId xmlns:a16="http://schemas.microsoft.com/office/drawing/2014/main" id="{74E185FC-A6E6-482F-A7A4-E2EC08D4C2CC}"/>
                </a:ext>
              </a:extLst>
            </p:cNvPr>
            <p:cNvCxnSpPr>
              <a:cxnSpLocks/>
            </p:cNvCxnSpPr>
            <p:nvPr/>
          </p:nvCxnSpPr>
          <p:spPr>
            <a:xfrm>
              <a:off x="3452507" y="2474941"/>
              <a:ext cx="8390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87" name="Straight Connector 186">
              <a:extLst>
                <a:ext uri="{FF2B5EF4-FFF2-40B4-BE49-F238E27FC236}">
                  <a16:creationId xmlns:a16="http://schemas.microsoft.com/office/drawing/2014/main" id="{EC2DE8AE-22D1-4899-AD77-2F925F2C56EA}"/>
                </a:ext>
              </a:extLst>
            </p:cNvPr>
            <p:cNvCxnSpPr>
              <a:cxnSpLocks/>
            </p:cNvCxnSpPr>
            <p:nvPr/>
          </p:nvCxnSpPr>
          <p:spPr>
            <a:xfrm>
              <a:off x="3548083" y="2474941"/>
              <a:ext cx="4329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88" name="Straight Connector 187">
              <a:extLst>
                <a:ext uri="{FF2B5EF4-FFF2-40B4-BE49-F238E27FC236}">
                  <a16:creationId xmlns:a16="http://schemas.microsoft.com/office/drawing/2014/main" id="{38561A0B-ABD8-414A-B7A7-A473F1ED339D}"/>
                </a:ext>
              </a:extLst>
            </p:cNvPr>
            <p:cNvCxnSpPr>
              <a:cxnSpLocks/>
            </p:cNvCxnSpPr>
            <p:nvPr/>
          </p:nvCxnSpPr>
          <p:spPr>
            <a:xfrm>
              <a:off x="3603051" y="2474941"/>
              <a:ext cx="74788"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89" name="Straight Connector 188">
              <a:extLst>
                <a:ext uri="{FF2B5EF4-FFF2-40B4-BE49-F238E27FC236}">
                  <a16:creationId xmlns:a16="http://schemas.microsoft.com/office/drawing/2014/main" id="{9307A39F-EF21-49B2-82BE-48C86366AA13}"/>
                </a:ext>
              </a:extLst>
            </p:cNvPr>
            <p:cNvCxnSpPr>
              <a:cxnSpLocks/>
            </p:cNvCxnSpPr>
            <p:nvPr/>
          </p:nvCxnSpPr>
          <p:spPr>
            <a:xfrm>
              <a:off x="3689508" y="247494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0" name="Straight Connector 189">
              <a:extLst>
                <a:ext uri="{FF2B5EF4-FFF2-40B4-BE49-F238E27FC236}">
                  <a16:creationId xmlns:a16="http://schemas.microsoft.com/office/drawing/2014/main" id="{BB72D56A-59D4-44A9-B42E-0D706A4648A4}"/>
                </a:ext>
              </a:extLst>
            </p:cNvPr>
            <p:cNvCxnSpPr>
              <a:cxnSpLocks/>
            </p:cNvCxnSpPr>
            <p:nvPr/>
          </p:nvCxnSpPr>
          <p:spPr>
            <a:xfrm>
              <a:off x="3732150" y="247494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1" name="Straight Connector 190">
              <a:extLst>
                <a:ext uri="{FF2B5EF4-FFF2-40B4-BE49-F238E27FC236}">
                  <a16:creationId xmlns:a16="http://schemas.microsoft.com/office/drawing/2014/main" id="{BAEBD23E-CF3B-4989-B585-FD98A7857E05}"/>
                </a:ext>
              </a:extLst>
            </p:cNvPr>
            <p:cNvCxnSpPr>
              <a:cxnSpLocks/>
            </p:cNvCxnSpPr>
            <p:nvPr/>
          </p:nvCxnSpPr>
          <p:spPr>
            <a:xfrm>
              <a:off x="3774794" y="2474941"/>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3" name="Group 102">
            <a:extLst>
              <a:ext uri="{FF2B5EF4-FFF2-40B4-BE49-F238E27FC236}">
                <a16:creationId xmlns:a16="http://schemas.microsoft.com/office/drawing/2014/main" id="{DFA17B67-9335-4CA8-BF59-1223CD085E26}"/>
              </a:ext>
            </a:extLst>
          </p:cNvPr>
          <p:cNvGrpSpPr/>
          <p:nvPr/>
        </p:nvGrpSpPr>
        <p:grpSpPr>
          <a:xfrm>
            <a:off x="1740518" y="2378355"/>
            <a:ext cx="309019" cy="0"/>
            <a:chOff x="3489508" y="2518755"/>
            <a:chExt cx="309062" cy="0"/>
          </a:xfrm>
        </p:grpSpPr>
        <p:cxnSp>
          <p:nvCxnSpPr>
            <p:cNvPr id="193" name="Straight Connector 192">
              <a:extLst>
                <a:ext uri="{FF2B5EF4-FFF2-40B4-BE49-F238E27FC236}">
                  <a16:creationId xmlns:a16="http://schemas.microsoft.com/office/drawing/2014/main" id="{E0152BFF-F3DF-4A17-A73B-BB5B62E232C5}"/>
                </a:ext>
              </a:extLst>
            </p:cNvPr>
            <p:cNvCxnSpPr>
              <a:cxnSpLocks/>
            </p:cNvCxnSpPr>
            <p:nvPr/>
          </p:nvCxnSpPr>
          <p:spPr>
            <a:xfrm flipH="1">
              <a:off x="3720897" y="2518755"/>
              <a:ext cx="776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4" name="Straight Connector 193">
              <a:extLst>
                <a:ext uri="{FF2B5EF4-FFF2-40B4-BE49-F238E27FC236}">
                  <a16:creationId xmlns:a16="http://schemas.microsoft.com/office/drawing/2014/main" id="{FA3ACCAF-0B69-4B62-991E-3ECEA0262C9B}"/>
                </a:ext>
              </a:extLst>
            </p:cNvPr>
            <p:cNvCxnSpPr>
              <a:cxnSpLocks/>
            </p:cNvCxnSpPr>
            <p:nvPr/>
          </p:nvCxnSpPr>
          <p:spPr>
            <a:xfrm flipH="1">
              <a:off x="3670013" y="2518755"/>
              <a:ext cx="4008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5" name="Straight Connector 194">
              <a:extLst>
                <a:ext uri="{FF2B5EF4-FFF2-40B4-BE49-F238E27FC236}">
                  <a16:creationId xmlns:a16="http://schemas.microsoft.com/office/drawing/2014/main" id="{45EB3855-16FA-492E-93F8-5E5472588EC8}"/>
                </a:ext>
              </a:extLst>
            </p:cNvPr>
            <p:cNvCxnSpPr>
              <a:cxnSpLocks/>
            </p:cNvCxnSpPr>
            <p:nvPr/>
          </p:nvCxnSpPr>
          <p:spPr>
            <a:xfrm flipH="1">
              <a:off x="3589980" y="2518755"/>
              <a:ext cx="6923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6" name="Straight Connector 195">
              <a:extLst>
                <a:ext uri="{FF2B5EF4-FFF2-40B4-BE49-F238E27FC236}">
                  <a16:creationId xmlns:a16="http://schemas.microsoft.com/office/drawing/2014/main" id="{ABD06FB7-C4BB-44EB-8F78-D220F9223A7E}"/>
                </a:ext>
              </a:extLst>
            </p:cNvPr>
            <p:cNvCxnSpPr>
              <a:cxnSpLocks/>
            </p:cNvCxnSpPr>
            <p:nvPr/>
          </p:nvCxnSpPr>
          <p:spPr>
            <a:xfrm flipH="1">
              <a:off x="3550506" y="2518755"/>
              <a:ext cx="2867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7" name="Straight Connector 196">
              <a:extLst>
                <a:ext uri="{FF2B5EF4-FFF2-40B4-BE49-F238E27FC236}">
                  <a16:creationId xmlns:a16="http://schemas.microsoft.com/office/drawing/2014/main" id="{93689FC5-620D-4B7F-BE39-2A43A6211DCB}"/>
                </a:ext>
              </a:extLst>
            </p:cNvPr>
            <p:cNvCxnSpPr>
              <a:cxnSpLocks/>
            </p:cNvCxnSpPr>
            <p:nvPr/>
          </p:nvCxnSpPr>
          <p:spPr>
            <a:xfrm flipH="1">
              <a:off x="3511033" y="2518755"/>
              <a:ext cx="2867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98" name="Straight Connector 197">
              <a:extLst>
                <a:ext uri="{FF2B5EF4-FFF2-40B4-BE49-F238E27FC236}">
                  <a16:creationId xmlns:a16="http://schemas.microsoft.com/office/drawing/2014/main" id="{40475273-1DE2-46DD-A750-EE4E34BC8886}"/>
                </a:ext>
              </a:extLst>
            </p:cNvPr>
            <p:cNvCxnSpPr>
              <a:cxnSpLocks/>
            </p:cNvCxnSpPr>
            <p:nvPr/>
          </p:nvCxnSpPr>
          <p:spPr>
            <a:xfrm flipH="1">
              <a:off x="3489508" y="2518755"/>
              <a:ext cx="10721"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4" name="Group 103">
            <a:extLst>
              <a:ext uri="{FF2B5EF4-FFF2-40B4-BE49-F238E27FC236}">
                <a16:creationId xmlns:a16="http://schemas.microsoft.com/office/drawing/2014/main" id="{79D4EFA7-0209-4907-BC43-2BCC8702769D}"/>
              </a:ext>
            </a:extLst>
          </p:cNvPr>
          <p:cNvGrpSpPr/>
          <p:nvPr/>
        </p:nvGrpSpPr>
        <p:grpSpPr>
          <a:xfrm>
            <a:off x="1762572" y="2415603"/>
            <a:ext cx="259846" cy="0"/>
            <a:chOff x="3511566" y="2568285"/>
            <a:chExt cx="259882" cy="0"/>
          </a:xfrm>
        </p:grpSpPr>
        <p:cxnSp>
          <p:nvCxnSpPr>
            <p:cNvPr id="205" name="Straight Connector 204">
              <a:extLst>
                <a:ext uri="{FF2B5EF4-FFF2-40B4-BE49-F238E27FC236}">
                  <a16:creationId xmlns:a16="http://schemas.microsoft.com/office/drawing/2014/main" id="{2A14B258-3489-4469-9834-C8910FAC9D27}"/>
                </a:ext>
              </a:extLst>
            </p:cNvPr>
            <p:cNvCxnSpPr>
              <a:cxnSpLocks/>
            </p:cNvCxnSpPr>
            <p:nvPr/>
          </p:nvCxnSpPr>
          <p:spPr>
            <a:xfrm>
              <a:off x="3511566" y="2568285"/>
              <a:ext cx="776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07" name="Straight Connector 206">
              <a:extLst>
                <a:ext uri="{FF2B5EF4-FFF2-40B4-BE49-F238E27FC236}">
                  <a16:creationId xmlns:a16="http://schemas.microsoft.com/office/drawing/2014/main" id="{3EEE56F7-2D71-4ABD-93C9-CDD7BA6E12CC}"/>
                </a:ext>
              </a:extLst>
            </p:cNvPr>
            <p:cNvCxnSpPr>
              <a:cxnSpLocks/>
            </p:cNvCxnSpPr>
            <p:nvPr/>
          </p:nvCxnSpPr>
          <p:spPr>
            <a:xfrm>
              <a:off x="3600041" y="2568285"/>
              <a:ext cx="4008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08" name="Straight Connector 207">
              <a:extLst>
                <a:ext uri="{FF2B5EF4-FFF2-40B4-BE49-F238E27FC236}">
                  <a16:creationId xmlns:a16="http://schemas.microsoft.com/office/drawing/2014/main" id="{DC8BDE51-AF5C-4FF5-BABA-1CAD2CF44D33}"/>
                </a:ext>
              </a:extLst>
            </p:cNvPr>
            <p:cNvCxnSpPr>
              <a:cxnSpLocks/>
            </p:cNvCxnSpPr>
            <p:nvPr/>
          </p:nvCxnSpPr>
          <p:spPr>
            <a:xfrm>
              <a:off x="3650925" y="2568285"/>
              <a:ext cx="69231"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10" name="Straight Connector 209">
              <a:extLst>
                <a:ext uri="{FF2B5EF4-FFF2-40B4-BE49-F238E27FC236}">
                  <a16:creationId xmlns:a16="http://schemas.microsoft.com/office/drawing/2014/main" id="{096CFA37-B042-4E37-83B5-B1F0BED4E1BD}"/>
                </a:ext>
              </a:extLst>
            </p:cNvPr>
            <p:cNvCxnSpPr>
              <a:cxnSpLocks/>
            </p:cNvCxnSpPr>
            <p:nvPr/>
          </p:nvCxnSpPr>
          <p:spPr>
            <a:xfrm>
              <a:off x="3730958" y="2568285"/>
              <a:ext cx="40490"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105" name="Group 104">
            <a:extLst>
              <a:ext uri="{FF2B5EF4-FFF2-40B4-BE49-F238E27FC236}">
                <a16:creationId xmlns:a16="http://schemas.microsoft.com/office/drawing/2014/main" id="{206BBCDE-27F7-4CBB-8CAF-A0C03A99FE73}"/>
              </a:ext>
            </a:extLst>
          </p:cNvPr>
          <p:cNvGrpSpPr/>
          <p:nvPr/>
        </p:nvGrpSpPr>
        <p:grpSpPr>
          <a:xfrm>
            <a:off x="1810993" y="2447139"/>
            <a:ext cx="160454" cy="0"/>
            <a:chOff x="3571423" y="2591145"/>
            <a:chExt cx="160476" cy="0"/>
          </a:xfrm>
        </p:grpSpPr>
        <p:cxnSp>
          <p:nvCxnSpPr>
            <p:cNvPr id="220" name="Straight Connector 219">
              <a:extLst>
                <a:ext uri="{FF2B5EF4-FFF2-40B4-BE49-F238E27FC236}">
                  <a16:creationId xmlns:a16="http://schemas.microsoft.com/office/drawing/2014/main" id="{E86BE01F-F8FE-435B-9794-7B8047E9B960}"/>
                </a:ext>
              </a:extLst>
            </p:cNvPr>
            <p:cNvCxnSpPr>
              <a:cxnSpLocks/>
            </p:cNvCxnSpPr>
            <p:nvPr/>
          </p:nvCxnSpPr>
          <p:spPr>
            <a:xfrm>
              <a:off x="3571423" y="2591145"/>
              <a:ext cx="69251"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21" name="Straight Connector 220">
              <a:extLst>
                <a:ext uri="{FF2B5EF4-FFF2-40B4-BE49-F238E27FC236}">
                  <a16:creationId xmlns:a16="http://schemas.microsoft.com/office/drawing/2014/main" id="{B076E468-4A3D-4C5A-8866-F47E89285B09}"/>
                </a:ext>
              </a:extLst>
            </p:cNvPr>
            <p:cNvCxnSpPr>
              <a:cxnSpLocks/>
            </p:cNvCxnSpPr>
            <p:nvPr/>
          </p:nvCxnSpPr>
          <p:spPr>
            <a:xfrm>
              <a:off x="3651476" y="2591145"/>
              <a:ext cx="4008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22" name="Straight Connector 221">
              <a:extLst>
                <a:ext uri="{FF2B5EF4-FFF2-40B4-BE49-F238E27FC236}">
                  <a16:creationId xmlns:a16="http://schemas.microsoft.com/office/drawing/2014/main" id="{2A13D591-6AD2-4EE6-82F0-A27CF0885855}"/>
                </a:ext>
              </a:extLst>
            </p:cNvPr>
            <p:cNvCxnSpPr>
              <a:cxnSpLocks/>
            </p:cNvCxnSpPr>
            <p:nvPr/>
          </p:nvCxnSpPr>
          <p:spPr>
            <a:xfrm>
              <a:off x="3702360" y="2591145"/>
              <a:ext cx="2953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98" name="Group 97">
            <a:extLst>
              <a:ext uri="{FF2B5EF4-FFF2-40B4-BE49-F238E27FC236}">
                <a16:creationId xmlns:a16="http://schemas.microsoft.com/office/drawing/2014/main" id="{2E8494CD-ECDE-414E-BD50-6150163815A6}"/>
              </a:ext>
            </a:extLst>
          </p:cNvPr>
          <p:cNvGrpSpPr/>
          <p:nvPr/>
        </p:nvGrpSpPr>
        <p:grpSpPr>
          <a:xfrm>
            <a:off x="1727185" y="2192116"/>
            <a:ext cx="339071" cy="0"/>
            <a:chOff x="3451408" y="2328256"/>
            <a:chExt cx="339119" cy="0"/>
          </a:xfrm>
        </p:grpSpPr>
        <p:cxnSp>
          <p:nvCxnSpPr>
            <p:cNvPr id="307" name="Straight Connector 306">
              <a:extLst>
                <a:ext uri="{FF2B5EF4-FFF2-40B4-BE49-F238E27FC236}">
                  <a16:creationId xmlns:a16="http://schemas.microsoft.com/office/drawing/2014/main" id="{A7CDD47B-40B5-4B26-BB33-124F7C11A1DE}"/>
                </a:ext>
              </a:extLst>
            </p:cNvPr>
            <p:cNvCxnSpPr>
              <a:cxnSpLocks/>
            </p:cNvCxnSpPr>
            <p:nvPr/>
          </p:nvCxnSpPr>
          <p:spPr>
            <a:xfrm>
              <a:off x="3451408" y="2328256"/>
              <a:ext cx="69766"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08" name="Straight Connector 307">
              <a:extLst>
                <a:ext uri="{FF2B5EF4-FFF2-40B4-BE49-F238E27FC236}">
                  <a16:creationId xmlns:a16="http://schemas.microsoft.com/office/drawing/2014/main" id="{C7D1337B-1A23-4F2F-9094-386EC35C11B1}"/>
                </a:ext>
              </a:extLst>
            </p:cNvPr>
            <p:cNvCxnSpPr>
              <a:cxnSpLocks/>
            </p:cNvCxnSpPr>
            <p:nvPr/>
          </p:nvCxnSpPr>
          <p:spPr>
            <a:xfrm>
              <a:off x="3532843" y="2328256"/>
              <a:ext cx="43299"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09" name="Straight Connector 308">
              <a:extLst>
                <a:ext uri="{FF2B5EF4-FFF2-40B4-BE49-F238E27FC236}">
                  <a16:creationId xmlns:a16="http://schemas.microsoft.com/office/drawing/2014/main" id="{2E9AE44E-2447-4C50-8E9A-EE1A225B0057}"/>
                </a:ext>
              </a:extLst>
            </p:cNvPr>
            <p:cNvCxnSpPr>
              <a:cxnSpLocks/>
            </p:cNvCxnSpPr>
            <p:nvPr/>
          </p:nvCxnSpPr>
          <p:spPr>
            <a:xfrm>
              <a:off x="3587811" y="2328256"/>
              <a:ext cx="7478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0" name="Straight Connector 309">
              <a:extLst>
                <a:ext uri="{FF2B5EF4-FFF2-40B4-BE49-F238E27FC236}">
                  <a16:creationId xmlns:a16="http://schemas.microsoft.com/office/drawing/2014/main" id="{9BAAFC5E-964B-4653-8A81-E764ABFB0AD4}"/>
                </a:ext>
              </a:extLst>
            </p:cNvPr>
            <p:cNvCxnSpPr>
              <a:cxnSpLocks/>
            </p:cNvCxnSpPr>
            <p:nvPr/>
          </p:nvCxnSpPr>
          <p:spPr>
            <a:xfrm>
              <a:off x="3674268" y="2328256"/>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1" name="Straight Connector 310">
              <a:extLst>
                <a:ext uri="{FF2B5EF4-FFF2-40B4-BE49-F238E27FC236}">
                  <a16:creationId xmlns:a16="http://schemas.microsoft.com/office/drawing/2014/main" id="{BCDF2794-5544-413A-ABBD-6D601EC2398A}"/>
                </a:ext>
              </a:extLst>
            </p:cNvPr>
            <p:cNvCxnSpPr>
              <a:cxnSpLocks/>
            </p:cNvCxnSpPr>
            <p:nvPr/>
          </p:nvCxnSpPr>
          <p:spPr>
            <a:xfrm>
              <a:off x="3716910" y="2328256"/>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2" name="Straight Connector 311">
              <a:extLst>
                <a:ext uri="{FF2B5EF4-FFF2-40B4-BE49-F238E27FC236}">
                  <a16:creationId xmlns:a16="http://schemas.microsoft.com/office/drawing/2014/main" id="{6028944B-5393-4610-81F3-F6A29E300B05}"/>
                </a:ext>
              </a:extLst>
            </p:cNvPr>
            <p:cNvCxnSpPr>
              <a:cxnSpLocks/>
            </p:cNvCxnSpPr>
            <p:nvPr/>
          </p:nvCxnSpPr>
          <p:spPr>
            <a:xfrm>
              <a:off x="3759554" y="2328256"/>
              <a:ext cx="309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97" name="Group 96">
            <a:extLst>
              <a:ext uri="{FF2B5EF4-FFF2-40B4-BE49-F238E27FC236}">
                <a16:creationId xmlns:a16="http://schemas.microsoft.com/office/drawing/2014/main" id="{12DE3DBA-A3F4-408A-8F53-63BDADF36E5A}"/>
              </a:ext>
            </a:extLst>
          </p:cNvPr>
          <p:cNvGrpSpPr/>
          <p:nvPr/>
        </p:nvGrpSpPr>
        <p:grpSpPr>
          <a:xfrm>
            <a:off x="1744327" y="2156774"/>
            <a:ext cx="297590" cy="0"/>
            <a:chOff x="3476173" y="2290155"/>
            <a:chExt cx="297632" cy="0"/>
          </a:xfrm>
        </p:grpSpPr>
        <p:cxnSp>
          <p:nvCxnSpPr>
            <p:cNvPr id="314" name="Straight Connector 313">
              <a:extLst>
                <a:ext uri="{FF2B5EF4-FFF2-40B4-BE49-F238E27FC236}">
                  <a16:creationId xmlns:a16="http://schemas.microsoft.com/office/drawing/2014/main" id="{F7FBD953-B7A8-4D80-99ED-3FF3FD393CAC}"/>
                </a:ext>
              </a:extLst>
            </p:cNvPr>
            <p:cNvCxnSpPr>
              <a:cxnSpLocks/>
            </p:cNvCxnSpPr>
            <p:nvPr/>
          </p:nvCxnSpPr>
          <p:spPr>
            <a:xfrm flipH="1">
              <a:off x="3696132" y="2290155"/>
              <a:ext cx="77673"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6" name="Straight Connector 315">
              <a:extLst>
                <a:ext uri="{FF2B5EF4-FFF2-40B4-BE49-F238E27FC236}">
                  <a16:creationId xmlns:a16="http://schemas.microsoft.com/office/drawing/2014/main" id="{F08832F7-CD3B-43A2-844D-F970C5D5EF5D}"/>
                </a:ext>
              </a:extLst>
            </p:cNvPr>
            <p:cNvCxnSpPr>
              <a:cxnSpLocks/>
            </p:cNvCxnSpPr>
            <p:nvPr/>
          </p:nvCxnSpPr>
          <p:spPr>
            <a:xfrm flipH="1">
              <a:off x="3645248" y="2290155"/>
              <a:ext cx="4008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7" name="Straight Connector 316">
              <a:extLst>
                <a:ext uri="{FF2B5EF4-FFF2-40B4-BE49-F238E27FC236}">
                  <a16:creationId xmlns:a16="http://schemas.microsoft.com/office/drawing/2014/main" id="{0BD4FEFF-004A-41A0-BBB2-0E7F9F09E4CC}"/>
                </a:ext>
              </a:extLst>
            </p:cNvPr>
            <p:cNvCxnSpPr>
              <a:cxnSpLocks/>
            </p:cNvCxnSpPr>
            <p:nvPr/>
          </p:nvCxnSpPr>
          <p:spPr>
            <a:xfrm flipH="1">
              <a:off x="3565215" y="2290155"/>
              <a:ext cx="69231"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8" name="Straight Connector 317">
              <a:extLst>
                <a:ext uri="{FF2B5EF4-FFF2-40B4-BE49-F238E27FC236}">
                  <a16:creationId xmlns:a16="http://schemas.microsoft.com/office/drawing/2014/main" id="{1406CE0D-F534-4A14-A360-8452F39BB362}"/>
                </a:ext>
              </a:extLst>
            </p:cNvPr>
            <p:cNvCxnSpPr>
              <a:cxnSpLocks/>
            </p:cNvCxnSpPr>
            <p:nvPr/>
          </p:nvCxnSpPr>
          <p:spPr>
            <a:xfrm flipH="1">
              <a:off x="3525741" y="2290155"/>
              <a:ext cx="2867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19" name="Straight Connector 318">
              <a:extLst>
                <a:ext uri="{FF2B5EF4-FFF2-40B4-BE49-F238E27FC236}">
                  <a16:creationId xmlns:a16="http://schemas.microsoft.com/office/drawing/2014/main" id="{A93D1DE3-BE51-4283-8C15-324B3E8463B0}"/>
                </a:ext>
              </a:extLst>
            </p:cNvPr>
            <p:cNvCxnSpPr>
              <a:cxnSpLocks/>
            </p:cNvCxnSpPr>
            <p:nvPr/>
          </p:nvCxnSpPr>
          <p:spPr>
            <a:xfrm flipH="1">
              <a:off x="3476173" y="2290155"/>
              <a:ext cx="38767"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96" name="Group 95">
            <a:extLst>
              <a:ext uri="{FF2B5EF4-FFF2-40B4-BE49-F238E27FC236}">
                <a16:creationId xmlns:a16="http://schemas.microsoft.com/office/drawing/2014/main" id="{EE91D248-897B-4CBE-BF18-ACCDDC66F907}"/>
              </a:ext>
            </a:extLst>
          </p:cNvPr>
          <p:cNvGrpSpPr/>
          <p:nvPr/>
        </p:nvGrpSpPr>
        <p:grpSpPr>
          <a:xfrm>
            <a:off x="1791143" y="2117621"/>
            <a:ext cx="195084" cy="0"/>
            <a:chOff x="3551571" y="2255865"/>
            <a:chExt cx="195112" cy="0"/>
          </a:xfrm>
        </p:grpSpPr>
        <p:cxnSp>
          <p:nvCxnSpPr>
            <p:cNvPr id="322" name="Straight Connector 321">
              <a:extLst>
                <a:ext uri="{FF2B5EF4-FFF2-40B4-BE49-F238E27FC236}">
                  <a16:creationId xmlns:a16="http://schemas.microsoft.com/office/drawing/2014/main" id="{4757A519-E592-4FFD-BB5C-B6ABC0531569}"/>
                </a:ext>
              </a:extLst>
            </p:cNvPr>
            <p:cNvCxnSpPr>
              <a:cxnSpLocks/>
            </p:cNvCxnSpPr>
            <p:nvPr/>
          </p:nvCxnSpPr>
          <p:spPr>
            <a:xfrm>
              <a:off x="3551571" y="2255865"/>
              <a:ext cx="7767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23" name="Straight Connector 322">
              <a:extLst>
                <a:ext uri="{FF2B5EF4-FFF2-40B4-BE49-F238E27FC236}">
                  <a16:creationId xmlns:a16="http://schemas.microsoft.com/office/drawing/2014/main" id="{F0293BED-50A8-48EF-A226-F8A050BC7292}"/>
                </a:ext>
              </a:extLst>
            </p:cNvPr>
            <p:cNvCxnSpPr>
              <a:cxnSpLocks/>
            </p:cNvCxnSpPr>
            <p:nvPr/>
          </p:nvCxnSpPr>
          <p:spPr>
            <a:xfrm>
              <a:off x="3640046" y="2255865"/>
              <a:ext cx="40082"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324" name="Straight Connector 323">
              <a:extLst>
                <a:ext uri="{FF2B5EF4-FFF2-40B4-BE49-F238E27FC236}">
                  <a16:creationId xmlns:a16="http://schemas.microsoft.com/office/drawing/2014/main" id="{7F05A187-DCCE-432E-A65D-38E25C4B89ED}"/>
                </a:ext>
              </a:extLst>
            </p:cNvPr>
            <p:cNvCxnSpPr>
              <a:cxnSpLocks/>
            </p:cNvCxnSpPr>
            <p:nvPr/>
          </p:nvCxnSpPr>
          <p:spPr>
            <a:xfrm>
              <a:off x="3690930" y="2255865"/>
              <a:ext cx="55753" cy="0"/>
            </a:xfrm>
            <a:prstGeom prst="line">
              <a:avLst/>
            </a:prstGeom>
            <a:noFill/>
            <a:ln w="12700" cap="flat">
              <a:solidFill>
                <a:schemeClr val="accent1">
                  <a:alpha val="40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grpSp>
      <p:grpSp>
        <p:nvGrpSpPr>
          <p:cNvPr id="5" name="Group 4">
            <a:extLst>
              <a:ext uri="{FF2B5EF4-FFF2-40B4-BE49-F238E27FC236}">
                <a16:creationId xmlns:a16="http://schemas.microsoft.com/office/drawing/2014/main" id="{D592FD64-5B5E-4C2A-8D64-9C1F2D064521}"/>
              </a:ext>
            </a:extLst>
          </p:cNvPr>
          <p:cNvGrpSpPr/>
          <p:nvPr/>
        </p:nvGrpSpPr>
        <p:grpSpPr>
          <a:xfrm>
            <a:off x="8038643" y="1390954"/>
            <a:ext cx="3625255" cy="4479152"/>
            <a:chOff x="8038917" y="1390665"/>
            <a:chExt cx="3625769" cy="4479787"/>
          </a:xfrm>
        </p:grpSpPr>
        <p:grpSp>
          <p:nvGrpSpPr>
            <p:cNvPr id="3" name="Group 2">
              <a:extLst>
                <a:ext uri="{FF2B5EF4-FFF2-40B4-BE49-F238E27FC236}">
                  <a16:creationId xmlns:a16="http://schemas.microsoft.com/office/drawing/2014/main" id="{1A145FE4-FBD9-4D58-A27B-C593DF573637}"/>
                </a:ext>
              </a:extLst>
            </p:cNvPr>
            <p:cNvGrpSpPr/>
            <p:nvPr/>
          </p:nvGrpSpPr>
          <p:grpSpPr>
            <a:xfrm>
              <a:off x="8041888" y="5026254"/>
              <a:ext cx="3622798" cy="844198"/>
              <a:chOff x="8041888" y="5026254"/>
              <a:chExt cx="3622798" cy="844198"/>
            </a:xfrm>
          </p:grpSpPr>
          <p:sp>
            <p:nvSpPr>
              <p:cNvPr id="390" name="Rectangle 389">
                <a:extLst>
                  <a:ext uri="{FF2B5EF4-FFF2-40B4-BE49-F238E27FC236}">
                    <a16:creationId xmlns:a16="http://schemas.microsoft.com/office/drawing/2014/main" id="{17B874AB-A19F-4010-ADB9-FBDD1C977483}"/>
                  </a:ext>
                </a:extLst>
              </p:cNvPr>
              <p:cNvSpPr/>
              <p:nvPr/>
            </p:nvSpPr>
            <p:spPr bwMode="auto">
              <a:xfrm>
                <a:off x="8041888" y="5026254"/>
                <a:ext cx="3581931" cy="8441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l" defTabSz="93229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91" name="Group 390">
                <a:extLst>
                  <a:ext uri="{FF2B5EF4-FFF2-40B4-BE49-F238E27FC236}">
                    <a16:creationId xmlns:a16="http://schemas.microsoft.com/office/drawing/2014/main" id="{3FFE58AA-0393-498A-8D45-B1A47A576460}"/>
                  </a:ext>
                </a:extLst>
              </p:cNvPr>
              <p:cNvGrpSpPr/>
              <p:nvPr/>
            </p:nvGrpSpPr>
            <p:grpSpPr>
              <a:xfrm>
                <a:off x="8042933" y="5111452"/>
                <a:ext cx="1020340" cy="747440"/>
                <a:chOff x="7286594" y="4073701"/>
                <a:chExt cx="1070924" cy="931304"/>
              </a:xfrm>
            </p:grpSpPr>
            <p:grpSp>
              <p:nvGrpSpPr>
                <p:cNvPr id="392" name="Group 391">
                  <a:extLst>
                    <a:ext uri="{FF2B5EF4-FFF2-40B4-BE49-F238E27FC236}">
                      <a16:creationId xmlns:a16="http://schemas.microsoft.com/office/drawing/2014/main" id="{39AF9ABD-1C56-4667-917E-47277F8A35E0}"/>
                    </a:ext>
                  </a:extLst>
                </p:cNvPr>
                <p:cNvGrpSpPr/>
                <p:nvPr/>
              </p:nvGrpSpPr>
              <p:grpSpPr>
                <a:xfrm>
                  <a:off x="7605655" y="4073701"/>
                  <a:ext cx="432803" cy="480989"/>
                  <a:chOff x="2378131" y="1581496"/>
                  <a:chExt cx="552649" cy="614178"/>
                </a:xfrm>
                <a:solidFill>
                  <a:schemeClr val="bg1"/>
                </a:solidFill>
              </p:grpSpPr>
              <p:sp>
                <p:nvSpPr>
                  <p:cNvPr id="394" name="Freeform: Shape 393">
                    <a:extLst>
                      <a:ext uri="{FF2B5EF4-FFF2-40B4-BE49-F238E27FC236}">
                        <a16:creationId xmlns:a16="http://schemas.microsoft.com/office/drawing/2014/main" id="{A1768D52-5C8D-4309-A0C1-EF52809C59D7}"/>
                      </a:ext>
                    </a:extLst>
                  </p:cNvPr>
                  <p:cNvSpPr/>
                  <p:nvPr/>
                </p:nvSpPr>
                <p:spPr>
                  <a:xfrm>
                    <a:off x="2379057" y="1581496"/>
                    <a:ext cx="551723" cy="311303"/>
                  </a:xfrm>
                  <a:custGeom>
                    <a:avLst/>
                    <a:gdLst>
                      <a:gd name="connsiteX0" fmla="*/ 52815 w 278466"/>
                      <a:gd name="connsiteY0" fmla="*/ 107833 h 157123"/>
                      <a:gd name="connsiteX1" fmla="*/ 108042 w 278466"/>
                      <a:gd name="connsiteY1" fmla="*/ 139569 h 157123"/>
                      <a:gd name="connsiteX2" fmla="*/ 139156 w 278466"/>
                      <a:gd name="connsiteY2" fmla="*/ 156526 h 157123"/>
                      <a:gd name="connsiteX3" fmla="*/ 171203 w 278466"/>
                      <a:gd name="connsiteY3" fmla="*/ 139413 h 157123"/>
                      <a:gd name="connsiteX4" fmla="*/ 217406 w 278466"/>
                      <a:gd name="connsiteY4" fmla="*/ 113278 h 157123"/>
                      <a:gd name="connsiteX5" fmla="*/ 271699 w 278466"/>
                      <a:gd name="connsiteY5" fmla="*/ 82009 h 157123"/>
                      <a:gd name="connsiteX6" fmla="*/ 277922 w 278466"/>
                      <a:gd name="connsiteY6" fmla="*/ 79519 h 157123"/>
                      <a:gd name="connsiteX7" fmla="*/ 275122 w 278466"/>
                      <a:gd name="connsiteY7" fmla="*/ 77186 h 157123"/>
                      <a:gd name="connsiteX8" fmla="*/ 196560 w 278466"/>
                      <a:gd name="connsiteY8" fmla="*/ 32382 h 157123"/>
                      <a:gd name="connsiteX9" fmla="*/ 144289 w 278466"/>
                      <a:gd name="connsiteY9" fmla="*/ 2825 h 157123"/>
                      <a:gd name="connsiteX10" fmla="*/ 134489 w 278466"/>
                      <a:gd name="connsiteY10" fmla="*/ 2669 h 157123"/>
                      <a:gd name="connsiteX11" fmla="*/ 71483 w 278466"/>
                      <a:gd name="connsiteY11" fmla="*/ 38605 h 157123"/>
                      <a:gd name="connsiteX12" fmla="*/ 5056 w 278466"/>
                      <a:gd name="connsiteY12" fmla="*/ 76097 h 157123"/>
                      <a:gd name="connsiteX13" fmla="*/ 1167 w 278466"/>
                      <a:gd name="connsiteY13" fmla="*/ 79364 h 157123"/>
                      <a:gd name="connsiteX14" fmla="*/ 21546 w 278466"/>
                      <a:gd name="connsiteY14" fmla="*/ 90098 h 157123"/>
                      <a:gd name="connsiteX15" fmla="*/ 33680 w 278466"/>
                      <a:gd name="connsiteY15" fmla="*/ 96787 h 157123"/>
                      <a:gd name="connsiteX16" fmla="*/ 52815 w 278466"/>
                      <a:gd name="connsiteY16" fmla="*/ 107833 h 157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8466" h="157123">
                        <a:moveTo>
                          <a:pt x="52815" y="107833"/>
                        </a:moveTo>
                        <a:cubicBezTo>
                          <a:pt x="70550" y="119500"/>
                          <a:pt x="89529" y="129146"/>
                          <a:pt x="108042" y="139569"/>
                        </a:cubicBezTo>
                        <a:cubicBezTo>
                          <a:pt x="118309" y="145325"/>
                          <a:pt x="128266" y="151703"/>
                          <a:pt x="139156" y="156526"/>
                        </a:cubicBezTo>
                        <a:cubicBezTo>
                          <a:pt x="150356" y="151859"/>
                          <a:pt x="160468" y="145169"/>
                          <a:pt x="171203" y="139413"/>
                        </a:cubicBezTo>
                        <a:cubicBezTo>
                          <a:pt x="186759" y="131012"/>
                          <a:pt x="202472" y="122767"/>
                          <a:pt x="217406" y="113278"/>
                        </a:cubicBezTo>
                        <a:cubicBezTo>
                          <a:pt x="235141" y="102077"/>
                          <a:pt x="253809" y="92898"/>
                          <a:pt x="271699" y="82009"/>
                        </a:cubicBezTo>
                        <a:cubicBezTo>
                          <a:pt x="273566" y="80764"/>
                          <a:pt x="275589" y="79364"/>
                          <a:pt x="277922" y="79519"/>
                        </a:cubicBezTo>
                        <a:cubicBezTo>
                          <a:pt x="277767" y="77808"/>
                          <a:pt x="276211" y="77653"/>
                          <a:pt x="275122" y="77186"/>
                        </a:cubicBezTo>
                        <a:cubicBezTo>
                          <a:pt x="249142" y="61940"/>
                          <a:pt x="222229" y="48250"/>
                          <a:pt x="196560" y="32382"/>
                        </a:cubicBezTo>
                        <a:cubicBezTo>
                          <a:pt x="179603" y="21804"/>
                          <a:pt x="161713" y="12781"/>
                          <a:pt x="144289" y="2825"/>
                        </a:cubicBezTo>
                        <a:cubicBezTo>
                          <a:pt x="140867" y="802"/>
                          <a:pt x="138067" y="491"/>
                          <a:pt x="134489" y="2669"/>
                        </a:cubicBezTo>
                        <a:cubicBezTo>
                          <a:pt x="113642" y="14803"/>
                          <a:pt x="92330" y="26004"/>
                          <a:pt x="71483" y="38605"/>
                        </a:cubicBezTo>
                        <a:cubicBezTo>
                          <a:pt x="49704" y="51828"/>
                          <a:pt x="27147" y="63652"/>
                          <a:pt x="5056" y="76097"/>
                        </a:cubicBezTo>
                        <a:cubicBezTo>
                          <a:pt x="3656" y="76875"/>
                          <a:pt x="1478" y="77030"/>
                          <a:pt x="1167" y="79364"/>
                        </a:cubicBezTo>
                        <a:cubicBezTo>
                          <a:pt x="8323" y="82320"/>
                          <a:pt x="14857" y="86209"/>
                          <a:pt x="21546" y="90098"/>
                        </a:cubicBezTo>
                        <a:cubicBezTo>
                          <a:pt x="25591" y="92432"/>
                          <a:pt x="29480" y="94765"/>
                          <a:pt x="33680" y="96787"/>
                        </a:cubicBezTo>
                        <a:cubicBezTo>
                          <a:pt x="40059" y="100210"/>
                          <a:pt x="46593" y="103788"/>
                          <a:pt x="52815" y="107833"/>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sp>
                <p:nvSpPr>
                  <p:cNvPr id="395" name="Freeform: Shape 394">
                    <a:extLst>
                      <a:ext uri="{FF2B5EF4-FFF2-40B4-BE49-F238E27FC236}">
                        <a16:creationId xmlns:a16="http://schemas.microsoft.com/office/drawing/2014/main" id="{E9BD2D6D-0026-47B2-8954-44B86B685F57}"/>
                      </a:ext>
                    </a:extLst>
                  </p:cNvPr>
                  <p:cNvSpPr/>
                  <p:nvPr/>
                </p:nvSpPr>
                <p:spPr>
                  <a:xfrm>
                    <a:off x="2378440" y="1887144"/>
                    <a:ext cx="551723" cy="209589"/>
                  </a:xfrm>
                  <a:custGeom>
                    <a:avLst/>
                    <a:gdLst>
                      <a:gd name="connsiteX0" fmla="*/ 113331 w 278466"/>
                      <a:gd name="connsiteY0" fmla="*/ 91241 h 105786"/>
                      <a:gd name="connsiteX1" fmla="*/ 139467 w 278466"/>
                      <a:gd name="connsiteY1" fmla="*/ 105864 h 105786"/>
                      <a:gd name="connsiteX2" fmla="*/ 203716 w 278466"/>
                      <a:gd name="connsiteY2" fmla="*/ 69928 h 105786"/>
                      <a:gd name="connsiteX3" fmla="*/ 256454 w 278466"/>
                      <a:gd name="connsiteY3" fmla="*/ 40525 h 105786"/>
                      <a:gd name="connsiteX4" fmla="*/ 277767 w 278466"/>
                      <a:gd name="connsiteY4" fmla="*/ 27769 h 105786"/>
                      <a:gd name="connsiteX5" fmla="*/ 273877 w 278466"/>
                      <a:gd name="connsiteY5" fmla="*/ 24969 h 105786"/>
                      <a:gd name="connsiteX6" fmla="*/ 231407 w 278466"/>
                      <a:gd name="connsiteY6" fmla="*/ 1167 h 105786"/>
                      <a:gd name="connsiteX7" fmla="*/ 195316 w 278466"/>
                      <a:gd name="connsiteY7" fmla="*/ 20924 h 105786"/>
                      <a:gd name="connsiteX8" fmla="*/ 143511 w 278466"/>
                      <a:gd name="connsiteY8" fmla="*/ 50948 h 105786"/>
                      <a:gd name="connsiteX9" fmla="*/ 142578 w 278466"/>
                      <a:gd name="connsiteY9" fmla="*/ 51415 h 105786"/>
                      <a:gd name="connsiteX10" fmla="*/ 139467 w 278466"/>
                      <a:gd name="connsiteY10" fmla="*/ 52504 h 105786"/>
                      <a:gd name="connsiteX11" fmla="*/ 98552 w 278466"/>
                      <a:gd name="connsiteY11" fmla="*/ 29169 h 105786"/>
                      <a:gd name="connsiteX12" fmla="*/ 50482 w 278466"/>
                      <a:gd name="connsiteY12" fmla="*/ 2256 h 105786"/>
                      <a:gd name="connsiteX13" fmla="*/ 47682 w 278466"/>
                      <a:gd name="connsiteY13" fmla="*/ 1322 h 105786"/>
                      <a:gd name="connsiteX14" fmla="*/ 4123 w 278466"/>
                      <a:gd name="connsiteY14" fmla="*/ 25746 h 105786"/>
                      <a:gd name="connsiteX15" fmla="*/ 1167 w 278466"/>
                      <a:gd name="connsiteY15" fmla="*/ 28080 h 105786"/>
                      <a:gd name="connsiteX16" fmla="*/ 29947 w 278466"/>
                      <a:gd name="connsiteY16" fmla="*/ 45037 h 105786"/>
                      <a:gd name="connsiteX17" fmla="*/ 59194 w 278466"/>
                      <a:gd name="connsiteY17" fmla="*/ 61216 h 105786"/>
                      <a:gd name="connsiteX18" fmla="*/ 113331 w 278466"/>
                      <a:gd name="connsiteY18" fmla="*/ 91241 h 105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8466" h="105786">
                        <a:moveTo>
                          <a:pt x="113331" y="91241"/>
                        </a:moveTo>
                        <a:cubicBezTo>
                          <a:pt x="122043" y="96063"/>
                          <a:pt x="130755" y="101041"/>
                          <a:pt x="139467" y="105864"/>
                        </a:cubicBezTo>
                        <a:cubicBezTo>
                          <a:pt x="160935" y="93885"/>
                          <a:pt x="182248" y="81906"/>
                          <a:pt x="203716" y="69928"/>
                        </a:cubicBezTo>
                        <a:cubicBezTo>
                          <a:pt x="221295" y="60127"/>
                          <a:pt x="238875" y="50171"/>
                          <a:pt x="256454" y="40525"/>
                        </a:cubicBezTo>
                        <a:cubicBezTo>
                          <a:pt x="263766" y="36636"/>
                          <a:pt x="270455" y="31658"/>
                          <a:pt x="277767" y="27769"/>
                        </a:cubicBezTo>
                        <a:cubicBezTo>
                          <a:pt x="276833" y="26213"/>
                          <a:pt x="275122" y="25746"/>
                          <a:pt x="273877" y="24969"/>
                        </a:cubicBezTo>
                        <a:cubicBezTo>
                          <a:pt x="259721" y="17035"/>
                          <a:pt x="245564" y="9101"/>
                          <a:pt x="231407" y="1167"/>
                        </a:cubicBezTo>
                        <a:cubicBezTo>
                          <a:pt x="218962" y="7078"/>
                          <a:pt x="207294" y="14234"/>
                          <a:pt x="195316" y="20924"/>
                        </a:cubicBezTo>
                        <a:cubicBezTo>
                          <a:pt x="177892" y="30725"/>
                          <a:pt x="160780" y="40992"/>
                          <a:pt x="143511" y="50948"/>
                        </a:cubicBezTo>
                        <a:cubicBezTo>
                          <a:pt x="143200" y="51104"/>
                          <a:pt x="142889" y="51260"/>
                          <a:pt x="142578" y="51415"/>
                        </a:cubicBezTo>
                        <a:cubicBezTo>
                          <a:pt x="141645" y="51882"/>
                          <a:pt x="140556" y="52037"/>
                          <a:pt x="139467" y="52504"/>
                        </a:cubicBezTo>
                        <a:cubicBezTo>
                          <a:pt x="125621" y="45037"/>
                          <a:pt x="111931" y="37414"/>
                          <a:pt x="98552" y="29169"/>
                        </a:cubicBezTo>
                        <a:cubicBezTo>
                          <a:pt x="82996" y="19524"/>
                          <a:pt x="66661" y="11123"/>
                          <a:pt x="50482" y="2256"/>
                        </a:cubicBezTo>
                        <a:cubicBezTo>
                          <a:pt x="49704" y="1789"/>
                          <a:pt x="48615" y="1633"/>
                          <a:pt x="47682" y="1322"/>
                        </a:cubicBezTo>
                        <a:cubicBezTo>
                          <a:pt x="33214" y="9412"/>
                          <a:pt x="18590" y="17501"/>
                          <a:pt x="4123" y="25746"/>
                        </a:cubicBezTo>
                        <a:cubicBezTo>
                          <a:pt x="3034" y="26369"/>
                          <a:pt x="1633" y="26524"/>
                          <a:pt x="1167" y="28080"/>
                        </a:cubicBezTo>
                        <a:cubicBezTo>
                          <a:pt x="10656" y="33992"/>
                          <a:pt x="20302" y="39592"/>
                          <a:pt x="29947" y="45037"/>
                        </a:cubicBezTo>
                        <a:cubicBezTo>
                          <a:pt x="39592" y="50482"/>
                          <a:pt x="49393" y="55771"/>
                          <a:pt x="59194" y="61216"/>
                        </a:cubicBezTo>
                        <a:cubicBezTo>
                          <a:pt x="77395" y="71017"/>
                          <a:pt x="95285" y="81129"/>
                          <a:pt x="113331" y="91241"/>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sp>
                <p:nvSpPr>
                  <p:cNvPr id="396" name="Freeform: Shape 395">
                    <a:extLst>
                      <a:ext uri="{FF2B5EF4-FFF2-40B4-BE49-F238E27FC236}">
                        <a16:creationId xmlns:a16="http://schemas.microsoft.com/office/drawing/2014/main" id="{934BE78A-FD21-43F0-ADC7-AAEDB603E16C}"/>
                      </a:ext>
                    </a:extLst>
                  </p:cNvPr>
                  <p:cNvSpPr/>
                  <p:nvPr/>
                </p:nvSpPr>
                <p:spPr>
                  <a:xfrm>
                    <a:off x="2652763" y="1939850"/>
                    <a:ext cx="277403" cy="255822"/>
                  </a:xfrm>
                  <a:custGeom>
                    <a:avLst/>
                    <a:gdLst>
                      <a:gd name="connsiteX0" fmla="*/ 139933 w 140011"/>
                      <a:gd name="connsiteY0" fmla="*/ 26680 h 129121"/>
                      <a:gd name="connsiteX1" fmla="*/ 139467 w 140011"/>
                      <a:gd name="connsiteY1" fmla="*/ 1167 h 129121"/>
                      <a:gd name="connsiteX2" fmla="*/ 118154 w 140011"/>
                      <a:gd name="connsiteY2" fmla="*/ 13923 h 129121"/>
                      <a:gd name="connsiteX3" fmla="*/ 65416 w 140011"/>
                      <a:gd name="connsiteY3" fmla="*/ 43326 h 129121"/>
                      <a:gd name="connsiteX4" fmla="*/ 1167 w 140011"/>
                      <a:gd name="connsiteY4" fmla="*/ 79262 h 129121"/>
                      <a:gd name="connsiteX5" fmla="*/ 1167 w 140011"/>
                      <a:gd name="connsiteY5" fmla="*/ 129044 h 129121"/>
                      <a:gd name="connsiteX6" fmla="*/ 5989 w 140011"/>
                      <a:gd name="connsiteY6" fmla="*/ 127021 h 129121"/>
                      <a:gd name="connsiteX7" fmla="*/ 96374 w 140011"/>
                      <a:gd name="connsiteY7" fmla="*/ 75684 h 129121"/>
                      <a:gd name="connsiteX8" fmla="*/ 136666 w 140011"/>
                      <a:gd name="connsiteY8" fmla="*/ 53126 h 129121"/>
                      <a:gd name="connsiteX9" fmla="*/ 140245 w 140011"/>
                      <a:gd name="connsiteY9" fmla="*/ 47059 h 129121"/>
                      <a:gd name="connsiteX10" fmla="*/ 139933 w 140011"/>
                      <a:gd name="connsiteY10" fmla="*/ 26680 h 12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11" h="129121">
                        <a:moveTo>
                          <a:pt x="139933" y="26680"/>
                        </a:moveTo>
                        <a:cubicBezTo>
                          <a:pt x="139778" y="18124"/>
                          <a:pt x="140711" y="9723"/>
                          <a:pt x="139467" y="1167"/>
                        </a:cubicBezTo>
                        <a:cubicBezTo>
                          <a:pt x="132155" y="5056"/>
                          <a:pt x="125466" y="10034"/>
                          <a:pt x="118154" y="13923"/>
                        </a:cubicBezTo>
                        <a:cubicBezTo>
                          <a:pt x="100419" y="23569"/>
                          <a:pt x="82996" y="33525"/>
                          <a:pt x="65416" y="43326"/>
                        </a:cubicBezTo>
                        <a:cubicBezTo>
                          <a:pt x="43948" y="55304"/>
                          <a:pt x="22635" y="67283"/>
                          <a:pt x="1167" y="79262"/>
                        </a:cubicBezTo>
                        <a:cubicBezTo>
                          <a:pt x="1167" y="95908"/>
                          <a:pt x="1167" y="112398"/>
                          <a:pt x="1167" y="129044"/>
                        </a:cubicBezTo>
                        <a:cubicBezTo>
                          <a:pt x="3189" y="129199"/>
                          <a:pt x="4434" y="127799"/>
                          <a:pt x="5989" y="127021"/>
                        </a:cubicBezTo>
                        <a:cubicBezTo>
                          <a:pt x="36014" y="109753"/>
                          <a:pt x="66816" y="93885"/>
                          <a:pt x="96374" y="75684"/>
                        </a:cubicBezTo>
                        <a:cubicBezTo>
                          <a:pt x="109442" y="67594"/>
                          <a:pt x="123132" y="60438"/>
                          <a:pt x="136666" y="53126"/>
                        </a:cubicBezTo>
                        <a:cubicBezTo>
                          <a:pt x="139311" y="51726"/>
                          <a:pt x="140400" y="50015"/>
                          <a:pt x="140245" y="47059"/>
                        </a:cubicBezTo>
                        <a:cubicBezTo>
                          <a:pt x="139933" y="40059"/>
                          <a:pt x="140089" y="33369"/>
                          <a:pt x="139933" y="26680"/>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sp>
                <p:nvSpPr>
                  <p:cNvPr id="397" name="Freeform: Shape 396">
                    <a:extLst>
                      <a:ext uri="{FF2B5EF4-FFF2-40B4-BE49-F238E27FC236}">
                        <a16:creationId xmlns:a16="http://schemas.microsoft.com/office/drawing/2014/main" id="{0CE57785-B389-4D34-B392-7C02DAFE1F7C}"/>
                      </a:ext>
                    </a:extLst>
                  </p:cNvPr>
                  <p:cNvSpPr/>
                  <p:nvPr/>
                </p:nvSpPr>
                <p:spPr>
                  <a:xfrm>
                    <a:off x="2652149" y="1736427"/>
                    <a:ext cx="277403" cy="255822"/>
                  </a:xfrm>
                  <a:custGeom>
                    <a:avLst/>
                    <a:gdLst>
                      <a:gd name="connsiteX0" fmla="*/ 79417 w 140011"/>
                      <a:gd name="connsiteY0" fmla="*/ 35081 h 129121"/>
                      <a:gd name="connsiteX1" fmla="*/ 33214 w 140011"/>
                      <a:gd name="connsiteY1" fmla="*/ 61216 h 129121"/>
                      <a:gd name="connsiteX2" fmla="*/ 1167 w 140011"/>
                      <a:gd name="connsiteY2" fmla="*/ 78328 h 129121"/>
                      <a:gd name="connsiteX3" fmla="*/ 1167 w 140011"/>
                      <a:gd name="connsiteY3" fmla="*/ 128577 h 129121"/>
                      <a:gd name="connsiteX4" fmla="*/ 4278 w 140011"/>
                      <a:gd name="connsiteY4" fmla="*/ 127488 h 129121"/>
                      <a:gd name="connsiteX5" fmla="*/ 5212 w 140011"/>
                      <a:gd name="connsiteY5" fmla="*/ 127021 h 129121"/>
                      <a:gd name="connsiteX6" fmla="*/ 57016 w 140011"/>
                      <a:gd name="connsiteY6" fmla="*/ 96997 h 129121"/>
                      <a:gd name="connsiteX7" fmla="*/ 93107 w 140011"/>
                      <a:gd name="connsiteY7" fmla="*/ 77239 h 129121"/>
                      <a:gd name="connsiteX8" fmla="*/ 95752 w 140011"/>
                      <a:gd name="connsiteY8" fmla="*/ 75373 h 129121"/>
                      <a:gd name="connsiteX9" fmla="*/ 136355 w 140011"/>
                      <a:gd name="connsiteY9" fmla="*/ 52504 h 129121"/>
                      <a:gd name="connsiteX10" fmla="*/ 140089 w 140011"/>
                      <a:gd name="connsiteY10" fmla="*/ 47993 h 129121"/>
                      <a:gd name="connsiteX11" fmla="*/ 139778 w 140011"/>
                      <a:gd name="connsiteY11" fmla="*/ 1167 h 129121"/>
                      <a:gd name="connsiteX12" fmla="*/ 133555 w 140011"/>
                      <a:gd name="connsiteY12" fmla="*/ 3656 h 129121"/>
                      <a:gd name="connsiteX13" fmla="*/ 79417 w 140011"/>
                      <a:gd name="connsiteY13" fmla="*/ 35081 h 12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011" h="129121">
                        <a:moveTo>
                          <a:pt x="79417" y="35081"/>
                        </a:moveTo>
                        <a:cubicBezTo>
                          <a:pt x="64483" y="44570"/>
                          <a:pt x="48771" y="52815"/>
                          <a:pt x="33214" y="61216"/>
                        </a:cubicBezTo>
                        <a:cubicBezTo>
                          <a:pt x="22635" y="66972"/>
                          <a:pt x="12368" y="73661"/>
                          <a:pt x="1167" y="78328"/>
                        </a:cubicBezTo>
                        <a:cubicBezTo>
                          <a:pt x="1167" y="95130"/>
                          <a:pt x="1167" y="111775"/>
                          <a:pt x="1167" y="128577"/>
                        </a:cubicBezTo>
                        <a:cubicBezTo>
                          <a:pt x="2256" y="128266"/>
                          <a:pt x="3345" y="127955"/>
                          <a:pt x="4278" y="127488"/>
                        </a:cubicBezTo>
                        <a:cubicBezTo>
                          <a:pt x="4589" y="127332"/>
                          <a:pt x="4900" y="127177"/>
                          <a:pt x="5212" y="127021"/>
                        </a:cubicBezTo>
                        <a:cubicBezTo>
                          <a:pt x="22480" y="117065"/>
                          <a:pt x="39592" y="106797"/>
                          <a:pt x="57016" y="96997"/>
                        </a:cubicBezTo>
                        <a:cubicBezTo>
                          <a:pt x="68994" y="90307"/>
                          <a:pt x="80662" y="82995"/>
                          <a:pt x="93107" y="77239"/>
                        </a:cubicBezTo>
                        <a:cubicBezTo>
                          <a:pt x="94041" y="76617"/>
                          <a:pt x="94819" y="75839"/>
                          <a:pt x="95752" y="75373"/>
                        </a:cubicBezTo>
                        <a:cubicBezTo>
                          <a:pt x="109287" y="67750"/>
                          <a:pt x="122821" y="60127"/>
                          <a:pt x="136355" y="52504"/>
                        </a:cubicBezTo>
                        <a:cubicBezTo>
                          <a:pt x="138222" y="51571"/>
                          <a:pt x="140089" y="50948"/>
                          <a:pt x="140089" y="47993"/>
                        </a:cubicBezTo>
                        <a:cubicBezTo>
                          <a:pt x="139933" y="32436"/>
                          <a:pt x="139933" y="16879"/>
                          <a:pt x="139778" y="1167"/>
                        </a:cubicBezTo>
                        <a:cubicBezTo>
                          <a:pt x="137289" y="1167"/>
                          <a:pt x="135422" y="2567"/>
                          <a:pt x="133555" y="3656"/>
                        </a:cubicBezTo>
                        <a:cubicBezTo>
                          <a:pt x="115976" y="14546"/>
                          <a:pt x="97152" y="23880"/>
                          <a:pt x="79417" y="35081"/>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sp>
                <p:nvSpPr>
                  <p:cNvPr id="398" name="Freeform: Shape 397">
                    <a:extLst>
                      <a:ext uri="{FF2B5EF4-FFF2-40B4-BE49-F238E27FC236}">
                        <a16:creationId xmlns:a16="http://schemas.microsoft.com/office/drawing/2014/main" id="{50ED30E2-706F-45CA-9FE1-F44D27C44732}"/>
                      </a:ext>
                    </a:extLst>
                  </p:cNvPr>
                  <p:cNvSpPr/>
                  <p:nvPr/>
                </p:nvSpPr>
                <p:spPr>
                  <a:xfrm>
                    <a:off x="2378135" y="1939852"/>
                    <a:ext cx="277403" cy="255822"/>
                  </a:xfrm>
                  <a:custGeom>
                    <a:avLst/>
                    <a:gdLst>
                      <a:gd name="connsiteX0" fmla="*/ 113487 w 140011"/>
                      <a:gd name="connsiteY0" fmla="*/ 64638 h 129121"/>
                      <a:gd name="connsiteX1" fmla="*/ 59505 w 140011"/>
                      <a:gd name="connsiteY1" fmla="*/ 34303 h 129121"/>
                      <a:gd name="connsiteX2" fmla="*/ 30258 w 140011"/>
                      <a:gd name="connsiteY2" fmla="*/ 18124 h 129121"/>
                      <a:gd name="connsiteX3" fmla="*/ 1478 w 140011"/>
                      <a:gd name="connsiteY3" fmla="*/ 1167 h 129121"/>
                      <a:gd name="connsiteX4" fmla="*/ 1167 w 140011"/>
                      <a:gd name="connsiteY4" fmla="*/ 47993 h 129121"/>
                      <a:gd name="connsiteX5" fmla="*/ 4123 w 140011"/>
                      <a:gd name="connsiteY5" fmla="*/ 52504 h 129121"/>
                      <a:gd name="connsiteX6" fmla="*/ 56082 w 140011"/>
                      <a:gd name="connsiteY6" fmla="*/ 82218 h 129121"/>
                      <a:gd name="connsiteX7" fmla="*/ 117843 w 140011"/>
                      <a:gd name="connsiteY7" fmla="*/ 117065 h 129121"/>
                      <a:gd name="connsiteX8" fmla="*/ 139467 w 140011"/>
                      <a:gd name="connsiteY8" fmla="*/ 128888 h 129121"/>
                      <a:gd name="connsiteX9" fmla="*/ 139467 w 140011"/>
                      <a:gd name="connsiteY9" fmla="*/ 79106 h 129121"/>
                      <a:gd name="connsiteX10" fmla="*/ 113487 w 140011"/>
                      <a:gd name="connsiteY10" fmla="*/ 64638 h 12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011" h="129121">
                        <a:moveTo>
                          <a:pt x="113487" y="64638"/>
                        </a:moveTo>
                        <a:cubicBezTo>
                          <a:pt x="95441" y="54527"/>
                          <a:pt x="77551" y="44415"/>
                          <a:pt x="59505" y="34303"/>
                        </a:cubicBezTo>
                        <a:cubicBezTo>
                          <a:pt x="49860" y="28858"/>
                          <a:pt x="40059" y="23569"/>
                          <a:pt x="30258" y="18124"/>
                        </a:cubicBezTo>
                        <a:cubicBezTo>
                          <a:pt x="20613" y="12679"/>
                          <a:pt x="10968" y="7078"/>
                          <a:pt x="1478" y="1167"/>
                        </a:cubicBezTo>
                        <a:cubicBezTo>
                          <a:pt x="1478" y="16724"/>
                          <a:pt x="1478" y="32436"/>
                          <a:pt x="1167" y="47993"/>
                        </a:cubicBezTo>
                        <a:cubicBezTo>
                          <a:pt x="1167" y="50482"/>
                          <a:pt x="2256" y="51415"/>
                          <a:pt x="4123" y="52504"/>
                        </a:cubicBezTo>
                        <a:cubicBezTo>
                          <a:pt x="21391" y="62616"/>
                          <a:pt x="38970" y="71795"/>
                          <a:pt x="56082" y="82218"/>
                        </a:cubicBezTo>
                        <a:cubicBezTo>
                          <a:pt x="76306" y="94507"/>
                          <a:pt x="97308" y="105553"/>
                          <a:pt x="117843" y="117065"/>
                        </a:cubicBezTo>
                        <a:cubicBezTo>
                          <a:pt x="124999" y="121110"/>
                          <a:pt x="132311" y="124843"/>
                          <a:pt x="139467" y="128888"/>
                        </a:cubicBezTo>
                        <a:cubicBezTo>
                          <a:pt x="139467" y="112242"/>
                          <a:pt x="139467" y="95752"/>
                          <a:pt x="139467" y="79106"/>
                        </a:cubicBezTo>
                        <a:cubicBezTo>
                          <a:pt x="130910" y="74439"/>
                          <a:pt x="122199" y="69617"/>
                          <a:pt x="113487" y="64638"/>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sp>
                <p:nvSpPr>
                  <p:cNvPr id="399" name="Freeform: Shape 398">
                    <a:extLst>
                      <a:ext uri="{FF2B5EF4-FFF2-40B4-BE49-F238E27FC236}">
                        <a16:creationId xmlns:a16="http://schemas.microsoft.com/office/drawing/2014/main" id="{AD4709FA-F767-476C-8263-D7A242E0D1AE}"/>
                      </a:ext>
                    </a:extLst>
                  </p:cNvPr>
                  <p:cNvSpPr/>
                  <p:nvPr/>
                </p:nvSpPr>
                <p:spPr>
                  <a:xfrm>
                    <a:off x="2378131" y="1736733"/>
                    <a:ext cx="277403" cy="255822"/>
                  </a:xfrm>
                  <a:custGeom>
                    <a:avLst/>
                    <a:gdLst>
                      <a:gd name="connsiteX0" fmla="*/ 98708 w 140011"/>
                      <a:gd name="connsiteY0" fmla="*/ 105086 h 129121"/>
                      <a:gd name="connsiteX1" fmla="*/ 139622 w 140011"/>
                      <a:gd name="connsiteY1" fmla="*/ 128421 h 129121"/>
                      <a:gd name="connsiteX2" fmla="*/ 139622 w 140011"/>
                      <a:gd name="connsiteY2" fmla="*/ 78173 h 129121"/>
                      <a:gd name="connsiteX3" fmla="*/ 108509 w 140011"/>
                      <a:gd name="connsiteY3" fmla="*/ 61216 h 129121"/>
                      <a:gd name="connsiteX4" fmla="*/ 53126 w 140011"/>
                      <a:gd name="connsiteY4" fmla="*/ 29480 h 129121"/>
                      <a:gd name="connsiteX5" fmla="*/ 33836 w 140011"/>
                      <a:gd name="connsiteY5" fmla="*/ 18590 h 129121"/>
                      <a:gd name="connsiteX6" fmla="*/ 21702 w 140011"/>
                      <a:gd name="connsiteY6" fmla="*/ 11901 h 129121"/>
                      <a:gd name="connsiteX7" fmla="*/ 1322 w 140011"/>
                      <a:gd name="connsiteY7" fmla="*/ 1167 h 129121"/>
                      <a:gd name="connsiteX8" fmla="*/ 1167 w 140011"/>
                      <a:gd name="connsiteY8" fmla="*/ 46593 h 129121"/>
                      <a:gd name="connsiteX9" fmla="*/ 4900 w 140011"/>
                      <a:gd name="connsiteY9" fmla="*/ 52660 h 129121"/>
                      <a:gd name="connsiteX10" fmla="*/ 36325 w 140011"/>
                      <a:gd name="connsiteY10" fmla="*/ 70239 h 129121"/>
                      <a:gd name="connsiteX11" fmla="*/ 47993 w 140011"/>
                      <a:gd name="connsiteY11" fmla="*/ 77395 h 129121"/>
                      <a:gd name="connsiteX12" fmla="*/ 50793 w 140011"/>
                      <a:gd name="connsiteY12" fmla="*/ 78328 h 129121"/>
                      <a:gd name="connsiteX13" fmla="*/ 98708 w 140011"/>
                      <a:gd name="connsiteY13" fmla="*/ 105086 h 129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011" h="129121">
                        <a:moveTo>
                          <a:pt x="98708" y="105086"/>
                        </a:moveTo>
                        <a:cubicBezTo>
                          <a:pt x="112087" y="113331"/>
                          <a:pt x="125777" y="120954"/>
                          <a:pt x="139622" y="128421"/>
                        </a:cubicBezTo>
                        <a:cubicBezTo>
                          <a:pt x="139622" y="111620"/>
                          <a:pt x="139622" y="94974"/>
                          <a:pt x="139622" y="78173"/>
                        </a:cubicBezTo>
                        <a:cubicBezTo>
                          <a:pt x="128888" y="73350"/>
                          <a:pt x="118776" y="66972"/>
                          <a:pt x="108509" y="61216"/>
                        </a:cubicBezTo>
                        <a:cubicBezTo>
                          <a:pt x="89996" y="50793"/>
                          <a:pt x="71017" y="40992"/>
                          <a:pt x="53126" y="29480"/>
                        </a:cubicBezTo>
                        <a:cubicBezTo>
                          <a:pt x="46904" y="25435"/>
                          <a:pt x="40525" y="21857"/>
                          <a:pt x="33836" y="18590"/>
                        </a:cubicBezTo>
                        <a:cubicBezTo>
                          <a:pt x="29791" y="16412"/>
                          <a:pt x="25747" y="14234"/>
                          <a:pt x="21702" y="11901"/>
                        </a:cubicBezTo>
                        <a:cubicBezTo>
                          <a:pt x="15012" y="8012"/>
                          <a:pt x="8478" y="4123"/>
                          <a:pt x="1322" y="1167"/>
                        </a:cubicBezTo>
                        <a:cubicBezTo>
                          <a:pt x="1322" y="16257"/>
                          <a:pt x="1322" y="31502"/>
                          <a:pt x="1167" y="46593"/>
                        </a:cubicBezTo>
                        <a:cubicBezTo>
                          <a:pt x="1167" y="49704"/>
                          <a:pt x="2256" y="51260"/>
                          <a:pt x="4900" y="52660"/>
                        </a:cubicBezTo>
                        <a:cubicBezTo>
                          <a:pt x="15479" y="58416"/>
                          <a:pt x="25902" y="64327"/>
                          <a:pt x="36325" y="70239"/>
                        </a:cubicBezTo>
                        <a:cubicBezTo>
                          <a:pt x="40214" y="72417"/>
                          <a:pt x="44570" y="74128"/>
                          <a:pt x="47993" y="77395"/>
                        </a:cubicBezTo>
                        <a:cubicBezTo>
                          <a:pt x="48926" y="77706"/>
                          <a:pt x="49860" y="77862"/>
                          <a:pt x="50793" y="78328"/>
                        </a:cubicBezTo>
                        <a:cubicBezTo>
                          <a:pt x="66816" y="87040"/>
                          <a:pt x="83151" y="95441"/>
                          <a:pt x="98708" y="105086"/>
                        </a:cubicBezTo>
                        <a:close/>
                      </a:path>
                    </a:pathLst>
                  </a:custGeom>
                  <a:grpFill/>
                  <a:ln w="9525" cap="flat">
                    <a:solidFill>
                      <a:schemeClr val="accent1"/>
                    </a:solidFill>
                    <a:prstDash val="solid"/>
                    <a:miter/>
                  </a:ln>
                </p:spPr>
                <p:txBody>
                  <a:bodyPr rtlCol="0" anchor="ctr"/>
                  <a:lstStyle/>
                  <a:p>
                    <a:pPr marL="0" marR="0" lvl="0" indent="0" algn="l" defTabSz="457112" rtl="0" eaLnBrk="1" fontAlgn="auto" latinLnBrk="0" hangingPunct="1">
                      <a:lnSpc>
                        <a:spcPct val="100000"/>
                      </a:lnSpc>
                      <a:spcBef>
                        <a:spcPts val="0"/>
                      </a:spcBef>
                      <a:spcAft>
                        <a:spcPts val="0"/>
                      </a:spcAft>
                      <a:buClrTx/>
                      <a:buSzTx/>
                      <a:buFontTx/>
                      <a:buNone/>
                      <a:tabLst/>
                      <a:defRPr/>
                    </a:pPr>
                    <a:endParaRPr kumimoji="0" lang="en-IN" sz="3200" b="0" i="0" u="none" strike="noStrike" kern="0" cap="none" spc="0" normalizeH="0" baseline="0" noProof="0">
                      <a:ln>
                        <a:noFill/>
                      </a:ln>
                      <a:solidFill>
                        <a:srgbClr val="505050"/>
                      </a:solidFill>
                      <a:effectLst/>
                      <a:uLnTx/>
                      <a:uFillTx/>
                      <a:latin typeface="Segoe UI"/>
                      <a:ea typeface="+mn-ea"/>
                      <a:cs typeface="+mn-cs"/>
                    </a:endParaRPr>
                  </a:p>
                </p:txBody>
              </p:sp>
            </p:grpSp>
            <p:sp>
              <p:nvSpPr>
                <p:cNvPr id="393" name="TextBox 392">
                  <a:extLst>
                    <a:ext uri="{FF2B5EF4-FFF2-40B4-BE49-F238E27FC236}">
                      <a16:creationId xmlns:a16="http://schemas.microsoft.com/office/drawing/2014/main" id="{EDB90E12-1158-4C76-AC71-69956B87F2F9}"/>
                    </a:ext>
                  </a:extLst>
                </p:cNvPr>
                <p:cNvSpPr txBox="1"/>
                <p:nvPr/>
              </p:nvSpPr>
              <p:spPr>
                <a:xfrm>
                  <a:off x="7286594" y="4573103"/>
                  <a:ext cx="1070924" cy="431902"/>
                </a:xfrm>
                <a:prstGeom prst="rect">
                  <a:avLst/>
                </a:prstGeom>
                <a:noFill/>
              </p:spPr>
              <p:txBody>
                <a:bodyPr wrap="square" lIns="91427" tIns="45713" rIns="91427" bIns="45713" rtlCol="0" anchor="t">
                  <a:spAutoFit/>
                </a:bodyPr>
                <a:lstStyle/>
                <a:p>
                  <a:pPr marL="0" marR="0" lvl="0" indent="0" algn="ctr" defTabSz="895698" rtl="0" eaLnBrk="1" fontAlgn="auto" latinLnBrk="0" hangingPunct="1">
                    <a:lnSpc>
                      <a:spcPct val="90000"/>
                    </a:lnSpc>
                    <a:spcBef>
                      <a:spcPts val="0"/>
                    </a:spcBef>
                    <a:spcAft>
                      <a:spcPts val="588"/>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Azure </a:t>
                  </a:r>
                  <a:b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Databricks</a:t>
                  </a:r>
                </a:p>
              </p:txBody>
            </p:sp>
          </p:grpSp>
          <p:grpSp>
            <p:nvGrpSpPr>
              <p:cNvPr id="400" name="Group 399">
                <a:extLst>
                  <a:ext uri="{FF2B5EF4-FFF2-40B4-BE49-F238E27FC236}">
                    <a16:creationId xmlns:a16="http://schemas.microsoft.com/office/drawing/2014/main" id="{827891AC-9206-4D34-811A-7364D66ECBD8}"/>
                  </a:ext>
                </a:extLst>
              </p:cNvPr>
              <p:cNvGrpSpPr/>
              <p:nvPr/>
            </p:nvGrpSpPr>
            <p:grpSpPr>
              <a:xfrm>
                <a:off x="10447806" y="5102762"/>
                <a:ext cx="1216880" cy="733410"/>
                <a:chOff x="10329687" y="4128063"/>
                <a:chExt cx="1315630" cy="843890"/>
              </a:xfrm>
            </p:grpSpPr>
            <p:sp>
              <p:nvSpPr>
                <p:cNvPr id="401" name="TextBox 400">
                  <a:extLst>
                    <a:ext uri="{FF2B5EF4-FFF2-40B4-BE49-F238E27FC236}">
                      <a16:creationId xmlns:a16="http://schemas.microsoft.com/office/drawing/2014/main" id="{CB2A8F15-3DCC-46E3-BF45-BFDBC1EEA169}"/>
                    </a:ext>
                  </a:extLst>
                </p:cNvPr>
                <p:cNvSpPr txBox="1"/>
                <p:nvPr/>
              </p:nvSpPr>
              <p:spPr>
                <a:xfrm>
                  <a:off x="10329687" y="4573104"/>
                  <a:ext cx="1315630" cy="398849"/>
                </a:xfrm>
                <a:prstGeom prst="rect">
                  <a:avLst/>
                </a:prstGeom>
                <a:noFill/>
              </p:spPr>
              <p:txBody>
                <a:bodyPr wrap="square" lIns="91427" tIns="45713" rIns="91427" bIns="45713" rtlCol="0" anchor="t">
                  <a:spAutoFit/>
                </a:bodyPr>
                <a:lstStyle/>
                <a:p>
                  <a:pPr marL="0" marR="0" lvl="0" indent="0" algn="ctr" defTabSz="895698" rtl="0" eaLnBrk="1" fontAlgn="auto" latinLnBrk="0" hangingPunct="1">
                    <a:lnSpc>
                      <a:spcPct val="90000"/>
                    </a:lnSpc>
                    <a:spcBef>
                      <a:spcPts val="0"/>
                    </a:spcBef>
                    <a:spcAft>
                      <a:spcPts val="588"/>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Machine Learning</a:t>
                  </a:r>
                  <a:b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b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VMs</a:t>
                  </a:r>
                </a:p>
              </p:txBody>
            </p:sp>
            <p:pic>
              <p:nvPicPr>
                <p:cNvPr id="402" name="Picture 401">
                  <a:extLst>
                    <a:ext uri="{FF2B5EF4-FFF2-40B4-BE49-F238E27FC236}">
                      <a16:creationId xmlns:a16="http://schemas.microsoft.com/office/drawing/2014/main" id="{DFDAE378-FA09-4680-A270-E2B7F51D71DF}"/>
                    </a:ext>
                  </a:extLst>
                </p:cNvPr>
                <p:cNvPicPr>
                  <a:picLocks noChangeAspect="1"/>
                </p:cNvPicPr>
                <p:nvPr/>
              </p:nvPicPr>
              <p:blipFill>
                <a:blip r:embed="rId6" cstate="screen">
                  <a:biLevel thresh="25000"/>
                  <a:extLst>
                    <a:ext uri="{28A0092B-C50C-407E-A947-70E740481C1C}">
                      <a14:useLocalDpi xmlns:a14="http://schemas.microsoft.com/office/drawing/2010/main"/>
                    </a:ext>
                  </a:extLst>
                </a:blip>
                <a:stretch>
                  <a:fillRect/>
                </a:stretch>
              </p:blipFill>
              <p:spPr>
                <a:xfrm>
                  <a:off x="10760041" y="4128063"/>
                  <a:ext cx="454922" cy="454179"/>
                </a:xfrm>
                <a:prstGeom prst="rect">
                  <a:avLst/>
                </a:prstGeom>
              </p:spPr>
            </p:pic>
          </p:grpSp>
          <p:grpSp>
            <p:nvGrpSpPr>
              <p:cNvPr id="403" name="Group 402">
                <a:extLst>
                  <a:ext uri="{FF2B5EF4-FFF2-40B4-BE49-F238E27FC236}">
                    <a16:creationId xmlns:a16="http://schemas.microsoft.com/office/drawing/2014/main" id="{DA802A53-C7F8-4A9D-8E34-2D52937002D0}"/>
                  </a:ext>
                </a:extLst>
              </p:cNvPr>
              <p:cNvGrpSpPr/>
              <p:nvPr/>
            </p:nvGrpSpPr>
            <p:grpSpPr>
              <a:xfrm>
                <a:off x="9270349" y="5170010"/>
                <a:ext cx="970381" cy="673612"/>
                <a:chOff x="8770011" y="4174476"/>
                <a:chExt cx="1315630" cy="808929"/>
              </a:xfrm>
            </p:grpSpPr>
            <p:sp>
              <p:nvSpPr>
                <p:cNvPr id="404" name="TextBox 403">
                  <a:extLst>
                    <a:ext uri="{FF2B5EF4-FFF2-40B4-BE49-F238E27FC236}">
                      <a16:creationId xmlns:a16="http://schemas.microsoft.com/office/drawing/2014/main" id="{A01D9D0E-9FD0-4E30-8D5F-72FFD3B4017F}"/>
                    </a:ext>
                  </a:extLst>
                </p:cNvPr>
                <p:cNvSpPr txBox="1"/>
                <p:nvPr/>
              </p:nvSpPr>
              <p:spPr>
                <a:xfrm>
                  <a:off x="8770011" y="4573101"/>
                  <a:ext cx="1315630" cy="410304"/>
                </a:xfrm>
                <a:prstGeom prst="rect">
                  <a:avLst/>
                </a:prstGeom>
                <a:noFill/>
              </p:spPr>
              <p:txBody>
                <a:bodyPr wrap="square" lIns="91427" tIns="45713" rIns="91427" bIns="45713" rtlCol="0" anchor="t">
                  <a:spAutoFit/>
                </a:bodyPr>
                <a:lstStyle/>
                <a:p>
                  <a:pPr marL="0" marR="0" lvl="0" indent="0" algn="ctr" defTabSz="895698" rtl="0" eaLnBrk="1" fontAlgn="auto" latinLnBrk="0" hangingPunct="1">
                    <a:lnSpc>
                      <a:spcPct val="90000"/>
                    </a:lnSpc>
                    <a:spcBef>
                      <a:spcPts val="0"/>
                    </a:spcBef>
                    <a:spcAft>
                      <a:spcPts val="588"/>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Azure Machine Learning</a:t>
                  </a:r>
                </a:p>
              </p:txBody>
            </p:sp>
            <p:pic>
              <p:nvPicPr>
                <p:cNvPr id="405" name="Picture 404">
                  <a:extLst>
                    <a:ext uri="{FF2B5EF4-FFF2-40B4-BE49-F238E27FC236}">
                      <a16:creationId xmlns:a16="http://schemas.microsoft.com/office/drawing/2014/main" id="{FD6A3632-0583-4AE3-BC42-FF630849081A}"/>
                    </a:ext>
                  </a:extLst>
                </p:cNvPr>
                <p:cNvPicPr>
                  <a:picLocks noChangeAspect="1"/>
                </p:cNvPicPr>
                <p:nvPr/>
              </p:nvPicPr>
              <p:blipFill>
                <a:blip r:embed="rId7" cstate="print">
                  <a:lum bright="70000" contrast="-70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9234230" y="4174476"/>
                  <a:ext cx="387192" cy="387192"/>
                </a:xfrm>
                <a:prstGeom prst="rect">
                  <a:avLst/>
                </a:prstGeom>
              </p:spPr>
            </p:pic>
          </p:grpSp>
        </p:grpSp>
        <p:grpSp>
          <p:nvGrpSpPr>
            <p:cNvPr id="4" name="Group 3">
              <a:extLst>
                <a:ext uri="{FF2B5EF4-FFF2-40B4-BE49-F238E27FC236}">
                  <a16:creationId xmlns:a16="http://schemas.microsoft.com/office/drawing/2014/main" id="{2BC9A1D9-7A86-4909-8667-0D14508AD425}"/>
                </a:ext>
              </a:extLst>
            </p:cNvPr>
            <p:cNvGrpSpPr/>
            <p:nvPr/>
          </p:nvGrpSpPr>
          <p:grpSpPr>
            <a:xfrm>
              <a:off x="8038917" y="1390665"/>
              <a:ext cx="3584902" cy="3334023"/>
              <a:chOff x="8038917" y="1390665"/>
              <a:chExt cx="3584902" cy="3334023"/>
            </a:xfrm>
          </p:grpSpPr>
          <p:sp>
            <p:nvSpPr>
              <p:cNvPr id="171" name="Rectangle 170">
                <a:extLst>
                  <a:ext uri="{FF2B5EF4-FFF2-40B4-BE49-F238E27FC236}">
                    <a16:creationId xmlns:a16="http://schemas.microsoft.com/office/drawing/2014/main" id="{83F5CA53-F351-4E14-A871-3A56577AE0DD}"/>
                  </a:ext>
                </a:extLst>
              </p:cNvPr>
              <p:cNvSpPr/>
              <p:nvPr/>
            </p:nvSpPr>
            <p:spPr bwMode="auto">
              <a:xfrm>
                <a:off x="8414320" y="1390665"/>
                <a:ext cx="2710880" cy="469039"/>
              </a:xfrm>
              <a:prstGeom prst="rect">
                <a:avLst/>
              </a:prstGeom>
            </p:spPr>
            <p:txBody>
              <a:bodyPr vert="horz" wrap="square" lIns="91427" tIns="45713" rIns="91427" bIns="45713" rtlCol="0" anchor="t">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a:ln>
                      <a:noFill/>
                    </a:ln>
                    <a:solidFill>
                      <a:srgbClr val="D83B01"/>
                    </a:solidFill>
                    <a:effectLst/>
                    <a:uLnTx/>
                    <a:uFillTx/>
                    <a:latin typeface="Segoe UI Semibold"/>
                    <a:ea typeface="+mn-ea"/>
                    <a:cs typeface="+mn-cs"/>
                  </a:rPr>
                  <a:t>Custom skills</a:t>
                </a:r>
              </a:p>
            </p:txBody>
          </p:sp>
          <p:sp>
            <p:nvSpPr>
              <p:cNvPr id="172" name="Left Bracket 171">
                <a:extLst>
                  <a:ext uri="{FF2B5EF4-FFF2-40B4-BE49-F238E27FC236}">
                    <a16:creationId xmlns:a16="http://schemas.microsoft.com/office/drawing/2014/main" id="{5CFED85A-DA38-43B5-B44A-77D8E1F9EBCF}"/>
                  </a:ext>
                </a:extLst>
              </p:cNvPr>
              <p:cNvSpPr/>
              <p:nvPr/>
            </p:nvSpPr>
            <p:spPr>
              <a:xfrm>
                <a:off x="8038917" y="1662408"/>
                <a:ext cx="375402" cy="3062279"/>
              </a:xfrm>
              <a:prstGeom prst="leftBracket">
                <a:avLst>
                  <a:gd name="adj" fmla="val 0"/>
                </a:avLst>
              </a:pr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sp>
            <p:nvSpPr>
              <p:cNvPr id="173" name="Left Bracket 172">
                <a:extLst>
                  <a:ext uri="{FF2B5EF4-FFF2-40B4-BE49-F238E27FC236}">
                    <a16:creationId xmlns:a16="http://schemas.microsoft.com/office/drawing/2014/main" id="{C6C757DD-618F-44DA-934B-ABF2EDA15F5F}"/>
                  </a:ext>
                </a:extLst>
              </p:cNvPr>
              <p:cNvSpPr/>
              <p:nvPr/>
            </p:nvSpPr>
            <p:spPr>
              <a:xfrm flipH="1">
                <a:off x="11248417" y="1645852"/>
                <a:ext cx="375402" cy="3078836"/>
              </a:xfrm>
              <a:prstGeom prst="leftBracket">
                <a:avLst>
                  <a:gd name="adj" fmla="val 0"/>
                </a:avLst>
              </a:prstGeom>
              <a:noFill/>
              <a:ln w="25400"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rtlCol="0" anchor="ctr"/>
              <a:lstStyle/>
              <a:p>
                <a:pPr marL="0" marR="0" lvl="0" indent="0" algn="ctr" defTabSz="914192"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a:ln>
                    <a:noFill/>
                  </a:ln>
                  <a:solidFill>
                    <a:srgbClr val="1A1A1A"/>
                  </a:solidFill>
                  <a:effectLst/>
                  <a:uLnTx/>
                  <a:uFillTx/>
                  <a:latin typeface="Segoe UI"/>
                  <a:ea typeface="+mn-ea"/>
                  <a:cs typeface="+mn-cs"/>
                </a:endParaRPr>
              </a:p>
            </p:txBody>
          </p:sp>
          <p:grpSp>
            <p:nvGrpSpPr>
              <p:cNvPr id="406" name="Group 405">
                <a:extLst>
                  <a:ext uri="{FF2B5EF4-FFF2-40B4-BE49-F238E27FC236}">
                    <a16:creationId xmlns:a16="http://schemas.microsoft.com/office/drawing/2014/main" id="{72683702-7C06-4988-A145-A5CB9CDA1463}"/>
                  </a:ext>
                </a:extLst>
              </p:cNvPr>
              <p:cNvGrpSpPr/>
              <p:nvPr/>
            </p:nvGrpSpPr>
            <p:grpSpPr>
              <a:xfrm>
                <a:off x="9185160" y="2710388"/>
                <a:ext cx="1329018" cy="1104897"/>
                <a:chOff x="9585985" y="3514824"/>
                <a:chExt cx="1329018" cy="1104897"/>
              </a:xfrm>
            </p:grpSpPr>
            <p:sp>
              <p:nvSpPr>
                <p:cNvPr id="407" name="Rectangle: Rounded Corners 406">
                  <a:extLst>
                    <a:ext uri="{FF2B5EF4-FFF2-40B4-BE49-F238E27FC236}">
                      <a16:creationId xmlns:a16="http://schemas.microsoft.com/office/drawing/2014/main" id="{3A950BED-4FEF-4440-B017-95BDEBC1BC78}"/>
                    </a:ext>
                  </a:extLst>
                </p:cNvPr>
                <p:cNvSpPr/>
                <p:nvPr/>
              </p:nvSpPr>
              <p:spPr bwMode="auto">
                <a:xfrm>
                  <a:off x="9585985" y="3514824"/>
                  <a:ext cx="1329018" cy="1104897"/>
                </a:xfrm>
                <a:prstGeom prst="roundRect">
                  <a:avLst/>
                </a:prstGeom>
                <a:solidFill>
                  <a:srgbClr val="0078D4"/>
                </a:solidFill>
                <a:ln>
                  <a:solidFill>
                    <a:srgbClr val="2C3D5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gradFill>
                      <a:gsLst>
                        <a:gs pos="40075">
                          <a:srgbClr val="FFFFFF"/>
                        </a:gs>
                        <a:gs pos="30000">
                          <a:srgbClr val="FFFFFF"/>
                        </a:gs>
                      </a:gsLst>
                      <a:lin ang="5400000" scaled="0"/>
                    </a:gradFill>
                    <a:effectLst/>
                    <a:uLnTx/>
                    <a:uFillTx/>
                    <a:latin typeface="Segoe UI"/>
                    <a:ea typeface="+mn-ea"/>
                    <a:cs typeface="+mn-cs"/>
                  </a:endParaRPr>
                </a:p>
              </p:txBody>
            </p:sp>
            <p:sp>
              <p:nvSpPr>
                <p:cNvPr id="408" name="TextBox 407">
                  <a:extLst>
                    <a:ext uri="{FF2B5EF4-FFF2-40B4-BE49-F238E27FC236}">
                      <a16:creationId xmlns:a16="http://schemas.microsoft.com/office/drawing/2014/main" id="{049EA776-9E88-4E40-8226-7CF48BAEC766}"/>
                    </a:ext>
                  </a:extLst>
                </p:cNvPr>
                <p:cNvSpPr txBox="1"/>
                <p:nvPr/>
              </p:nvSpPr>
              <p:spPr>
                <a:xfrm>
                  <a:off x="9643022" y="3995025"/>
                  <a:ext cx="1214949" cy="469103"/>
                </a:xfrm>
                <a:prstGeom prst="rect">
                  <a:avLst/>
                </a:prstGeom>
                <a:noFill/>
              </p:spPr>
              <p:txBody>
                <a:bodyPr wrap="none" lIns="91427" tIns="45713" rIns="91427" bIns="45713" rtlCol="0">
                  <a:spAutoFit/>
                </a:bodyPr>
                <a:lstStyle/>
                <a:p>
                  <a:pPr marL="0" marR="0" lvl="0" indent="0" algn="ctr" defTabSz="914225"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FFFFFF"/>
                      </a:solidFill>
                      <a:effectLst/>
                      <a:uLnTx/>
                      <a:uFillTx/>
                      <a:latin typeface="Segoe UI"/>
                      <a:ea typeface="+mn-ea"/>
                      <a:cs typeface="+mn-cs"/>
                    </a:rPr>
                    <a:t>Your custom</a:t>
                  </a:r>
                  <a:br>
                    <a:rPr kumimoji="0" lang="en-US" sz="1200" b="0" i="0" u="none" strike="noStrike" kern="1200" cap="none" spc="0" normalizeH="0" baseline="0" noProof="0">
                      <a:ln>
                        <a:noFill/>
                      </a:ln>
                      <a:solidFill>
                        <a:srgbClr val="FFFFFF"/>
                      </a:solidFill>
                      <a:effectLst/>
                      <a:uLnTx/>
                      <a:uFillTx/>
                      <a:latin typeface="Segoe UI"/>
                      <a:ea typeface="+mn-ea"/>
                      <a:cs typeface="+mn-cs"/>
                    </a:rPr>
                  </a:br>
                  <a:r>
                    <a:rPr kumimoji="0" lang="en-US" sz="1200" b="0" i="0" u="none" strike="noStrike" kern="1200" cap="none" spc="0" normalizeH="0" baseline="0" noProof="0">
                      <a:ln>
                        <a:noFill/>
                      </a:ln>
                      <a:solidFill>
                        <a:srgbClr val="FFFFFF"/>
                      </a:solidFill>
                      <a:effectLst/>
                      <a:uLnTx/>
                      <a:uFillTx/>
                      <a:latin typeface="Segoe UI"/>
                      <a:ea typeface="+mn-ea"/>
                      <a:cs typeface="+mn-cs"/>
                    </a:rPr>
                    <a:t>skill goes here!</a:t>
                  </a:r>
                </a:p>
              </p:txBody>
            </p:sp>
            <p:sp>
              <p:nvSpPr>
                <p:cNvPr id="409" name="DeveloperTools_EC7A">
                  <a:extLst>
                    <a:ext uri="{FF2B5EF4-FFF2-40B4-BE49-F238E27FC236}">
                      <a16:creationId xmlns:a16="http://schemas.microsoft.com/office/drawing/2014/main" id="{9D6B5F99-D731-440F-9F24-7E58EB8D1E3C}"/>
                    </a:ext>
                  </a:extLst>
                </p:cNvPr>
                <p:cNvSpPr>
                  <a:spLocks noChangeAspect="1" noEditPoints="1"/>
                </p:cNvSpPr>
                <p:nvPr/>
              </p:nvSpPr>
              <p:spPr bwMode="auto">
                <a:xfrm>
                  <a:off x="10142289" y="3642682"/>
                  <a:ext cx="216410" cy="340984"/>
                </a:xfrm>
                <a:custGeom>
                  <a:avLst/>
                  <a:gdLst>
                    <a:gd name="T0" fmla="*/ 765 w 2384"/>
                    <a:gd name="T1" fmla="*/ 958 h 3756"/>
                    <a:gd name="T2" fmla="*/ 765 w 2384"/>
                    <a:gd name="T3" fmla="*/ 3500 h 3756"/>
                    <a:gd name="T4" fmla="*/ 509 w 2384"/>
                    <a:gd name="T5" fmla="*/ 3756 h 3756"/>
                    <a:gd name="T6" fmla="*/ 509 w 2384"/>
                    <a:gd name="T7" fmla="*/ 3756 h 3756"/>
                    <a:gd name="T8" fmla="*/ 253 w 2384"/>
                    <a:gd name="T9" fmla="*/ 3500 h 3756"/>
                    <a:gd name="T10" fmla="*/ 253 w 2384"/>
                    <a:gd name="T11" fmla="*/ 958 h 3756"/>
                    <a:gd name="T12" fmla="*/ 0 w 2384"/>
                    <a:gd name="T13" fmla="*/ 518 h 3756"/>
                    <a:gd name="T14" fmla="*/ 509 w 2384"/>
                    <a:gd name="T15" fmla="*/ 9 h 3756"/>
                    <a:gd name="T16" fmla="*/ 1018 w 2384"/>
                    <a:gd name="T17" fmla="*/ 518 h 3756"/>
                    <a:gd name="T18" fmla="*/ 765 w 2384"/>
                    <a:gd name="T19" fmla="*/ 958 h 3756"/>
                    <a:gd name="T20" fmla="*/ 1503 w 2384"/>
                    <a:gd name="T21" fmla="*/ 2012 h 3756"/>
                    <a:gd name="T22" fmla="*/ 1503 w 2384"/>
                    <a:gd name="T23" fmla="*/ 3500 h 3756"/>
                    <a:gd name="T24" fmla="*/ 1759 w 2384"/>
                    <a:gd name="T25" fmla="*/ 3756 h 3756"/>
                    <a:gd name="T26" fmla="*/ 1759 w 2384"/>
                    <a:gd name="T27" fmla="*/ 3756 h 3756"/>
                    <a:gd name="T28" fmla="*/ 2015 w 2384"/>
                    <a:gd name="T29" fmla="*/ 3500 h 3756"/>
                    <a:gd name="T30" fmla="*/ 2015 w 2384"/>
                    <a:gd name="T31" fmla="*/ 2012 h 3756"/>
                    <a:gd name="T32" fmla="*/ 509 w 2384"/>
                    <a:gd name="T33" fmla="*/ 0 h 3756"/>
                    <a:gd name="T34" fmla="*/ 509 w 2384"/>
                    <a:gd name="T35" fmla="*/ 509 h 3756"/>
                    <a:gd name="T36" fmla="*/ 1134 w 2384"/>
                    <a:gd name="T37" fmla="*/ 2012 h 3756"/>
                    <a:gd name="T38" fmla="*/ 2384 w 2384"/>
                    <a:gd name="T39" fmla="*/ 2012 h 3756"/>
                    <a:gd name="T40" fmla="*/ 1759 w 2384"/>
                    <a:gd name="T41" fmla="*/ 2012 h 3756"/>
                    <a:gd name="T42" fmla="*/ 1759 w 2384"/>
                    <a:gd name="T43" fmla="*/ 711 h 3756"/>
                    <a:gd name="T44" fmla="*/ 2015 w 2384"/>
                    <a:gd name="T45" fmla="*/ 9 h 3756"/>
                    <a:gd name="T46" fmla="*/ 1503 w 2384"/>
                    <a:gd name="T47" fmla="*/ 9 h 3756"/>
                    <a:gd name="T48" fmla="*/ 1503 w 2384"/>
                    <a:gd name="T49" fmla="*/ 510 h 3756"/>
                    <a:gd name="T50" fmla="*/ 1759 w 2384"/>
                    <a:gd name="T51" fmla="*/ 756 h 3756"/>
                    <a:gd name="T52" fmla="*/ 2015 w 2384"/>
                    <a:gd name="T53" fmla="*/ 510 h 3756"/>
                    <a:gd name="T54" fmla="*/ 2015 w 2384"/>
                    <a:gd name="T55" fmla="*/ 9 h 3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84" h="3756">
                      <a:moveTo>
                        <a:pt x="765" y="958"/>
                      </a:moveTo>
                      <a:cubicBezTo>
                        <a:pt x="765" y="3500"/>
                        <a:pt x="765" y="3500"/>
                        <a:pt x="765" y="3500"/>
                      </a:cubicBezTo>
                      <a:cubicBezTo>
                        <a:pt x="765" y="3641"/>
                        <a:pt x="650" y="3756"/>
                        <a:pt x="509" y="3756"/>
                      </a:cubicBezTo>
                      <a:cubicBezTo>
                        <a:pt x="509" y="3756"/>
                        <a:pt x="509" y="3756"/>
                        <a:pt x="509" y="3756"/>
                      </a:cubicBezTo>
                      <a:cubicBezTo>
                        <a:pt x="368" y="3756"/>
                        <a:pt x="253" y="3641"/>
                        <a:pt x="253" y="3500"/>
                      </a:cubicBezTo>
                      <a:cubicBezTo>
                        <a:pt x="253" y="958"/>
                        <a:pt x="253" y="958"/>
                        <a:pt x="253" y="958"/>
                      </a:cubicBezTo>
                      <a:cubicBezTo>
                        <a:pt x="102" y="869"/>
                        <a:pt x="0" y="706"/>
                        <a:pt x="0" y="518"/>
                      </a:cubicBezTo>
                      <a:cubicBezTo>
                        <a:pt x="0" y="237"/>
                        <a:pt x="228" y="9"/>
                        <a:pt x="509" y="9"/>
                      </a:cubicBezTo>
                      <a:cubicBezTo>
                        <a:pt x="790" y="9"/>
                        <a:pt x="1018" y="237"/>
                        <a:pt x="1018" y="518"/>
                      </a:cubicBezTo>
                      <a:cubicBezTo>
                        <a:pt x="1018" y="706"/>
                        <a:pt x="916" y="869"/>
                        <a:pt x="765" y="958"/>
                      </a:cubicBezTo>
                      <a:close/>
                      <a:moveTo>
                        <a:pt x="1503" y="2012"/>
                      </a:moveTo>
                      <a:cubicBezTo>
                        <a:pt x="1503" y="3500"/>
                        <a:pt x="1503" y="3500"/>
                        <a:pt x="1503" y="3500"/>
                      </a:cubicBezTo>
                      <a:cubicBezTo>
                        <a:pt x="1503" y="3641"/>
                        <a:pt x="1618" y="3756"/>
                        <a:pt x="1759" y="3756"/>
                      </a:cubicBezTo>
                      <a:cubicBezTo>
                        <a:pt x="1759" y="3756"/>
                        <a:pt x="1759" y="3756"/>
                        <a:pt x="1759" y="3756"/>
                      </a:cubicBezTo>
                      <a:cubicBezTo>
                        <a:pt x="1900" y="3756"/>
                        <a:pt x="2015" y="3641"/>
                        <a:pt x="2015" y="3500"/>
                      </a:cubicBezTo>
                      <a:cubicBezTo>
                        <a:pt x="2015" y="2012"/>
                        <a:pt x="2015" y="2012"/>
                        <a:pt x="2015" y="2012"/>
                      </a:cubicBezTo>
                      <a:moveTo>
                        <a:pt x="509" y="0"/>
                      </a:moveTo>
                      <a:cubicBezTo>
                        <a:pt x="509" y="509"/>
                        <a:pt x="509" y="509"/>
                        <a:pt x="509" y="509"/>
                      </a:cubicBezTo>
                      <a:moveTo>
                        <a:pt x="1134" y="2012"/>
                      </a:moveTo>
                      <a:cubicBezTo>
                        <a:pt x="2384" y="2012"/>
                        <a:pt x="2384" y="2012"/>
                        <a:pt x="2384" y="2012"/>
                      </a:cubicBezTo>
                      <a:moveTo>
                        <a:pt x="1759" y="2012"/>
                      </a:moveTo>
                      <a:cubicBezTo>
                        <a:pt x="1759" y="711"/>
                        <a:pt x="1759" y="711"/>
                        <a:pt x="1759" y="711"/>
                      </a:cubicBezTo>
                      <a:moveTo>
                        <a:pt x="2015" y="9"/>
                      </a:moveTo>
                      <a:cubicBezTo>
                        <a:pt x="1503" y="9"/>
                        <a:pt x="1503" y="9"/>
                        <a:pt x="1503" y="9"/>
                      </a:cubicBezTo>
                      <a:cubicBezTo>
                        <a:pt x="1503" y="510"/>
                        <a:pt x="1503" y="510"/>
                        <a:pt x="1503" y="510"/>
                      </a:cubicBezTo>
                      <a:cubicBezTo>
                        <a:pt x="1759" y="756"/>
                        <a:pt x="1759" y="756"/>
                        <a:pt x="1759" y="756"/>
                      </a:cubicBezTo>
                      <a:cubicBezTo>
                        <a:pt x="2015" y="510"/>
                        <a:pt x="2015" y="510"/>
                        <a:pt x="2015" y="510"/>
                      </a:cubicBezTo>
                      <a:lnTo>
                        <a:pt x="2015" y="9"/>
                      </a:lnTo>
                      <a:close/>
                    </a:path>
                  </a:pathLst>
                </a:custGeom>
                <a:noFill/>
                <a:ln w="12700" cap="rnd">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3" rIns="91427" bIns="45713" numCol="1" anchor="t" anchorCtr="0" compatLnSpc="1">
                  <a:prstTxWarp prst="textNoShape">
                    <a:avLst/>
                  </a:prstTxWarp>
                </a:bodyPr>
                <a:lstStyle/>
                <a:p>
                  <a:pPr marL="0" marR="0" lvl="0" indent="0" algn="l" defTabSz="93256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Semilight"/>
                    <a:ea typeface="+mn-ea"/>
                    <a:cs typeface="+mn-cs"/>
                  </a:endParaRPr>
                </a:p>
              </p:txBody>
            </p:sp>
          </p:grpSp>
        </p:grpSp>
      </p:grpSp>
      <p:pic>
        <p:nvPicPr>
          <p:cNvPr id="6" name="Graphic 5" descr="Pocket knife">
            <a:extLst>
              <a:ext uri="{FF2B5EF4-FFF2-40B4-BE49-F238E27FC236}">
                <a16:creationId xmlns:a16="http://schemas.microsoft.com/office/drawing/2014/main" id="{FDDF98ED-ACD7-4D76-B0D8-BF2A97CACF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42776" y="5043806"/>
            <a:ext cx="522640" cy="522640"/>
          </a:xfrm>
          <a:prstGeom prst="rect">
            <a:avLst/>
          </a:prstGeom>
        </p:spPr>
      </p:pic>
      <p:sp>
        <p:nvSpPr>
          <p:cNvPr id="147" name="Title 3">
            <a:extLst>
              <a:ext uri="{FF2B5EF4-FFF2-40B4-BE49-F238E27FC236}">
                <a16:creationId xmlns:a16="http://schemas.microsoft.com/office/drawing/2014/main" id="{C594C6B6-A477-4295-A1E3-7046EAB29A5B}"/>
              </a:ext>
            </a:extLst>
          </p:cNvPr>
          <p:cNvSpPr txBox="1">
            <a:spLocks/>
          </p:cNvSpPr>
          <p:nvPr/>
        </p:nvSpPr>
        <p:spPr>
          <a:xfrm>
            <a:off x="271006" y="252965"/>
            <a:ext cx="11018520" cy="498598"/>
          </a:xfrm>
          <a:prstGeom prst="rect">
            <a:avLst/>
          </a:prstGeom>
        </p:spPr>
        <p:txBody>
          <a:bodyP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36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rPr>
              <a:t>Cognitive Skills within Cognitive Search</a:t>
            </a:r>
            <a:endParaRPr kumimoji="0" lang="en-US" sz="4400" b="0" i="0" u="none" strike="noStrike" kern="1200" cap="none" spc="-100" normalizeH="0" baseline="0" noProof="0">
              <a:ln>
                <a:noFill/>
              </a:ln>
              <a:solidFill>
                <a:prstClr val="black"/>
              </a:solidFill>
              <a:effectLst/>
              <a:uLnTx/>
              <a:uFillTx/>
              <a:latin typeface="Segoe UI Semibold" panose="020B0702040204020203" pitchFamily="34" charset="0"/>
              <a:ea typeface="+mj-ea"/>
              <a:cs typeface="Segoe UI Semibold" panose="020B0702040204020203" pitchFamily="34" charset="0"/>
            </a:endParaRPr>
          </a:p>
        </p:txBody>
      </p:sp>
    </p:spTree>
    <p:custDataLst>
      <p:tags r:id="rId1"/>
    </p:custDataLst>
    <p:extLst>
      <p:ext uri="{BB962C8B-B14F-4D97-AF65-F5344CB8AC3E}">
        <p14:creationId xmlns:p14="http://schemas.microsoft.com/office/powerpoint/2010/main" val="1759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6094C0-8338-40C8-B8E4-7E8F8A6E1D18}"/>
              </a:ext>
            </a:extLst>
          </p:cNvPr>
          <p:cNvSpPr>
            <a:spLocks noGrp="1"/>
          </p:cNvSpPr>
          <p:nvPr>
            <p:ph type="title"/>
          </p:nvPr>
        </p:nvSpPr>
        <p:spPr/>
        <p:txBody>
          <a:bodyPr/>
          <a:lstStyle/>
          <a:p>
            <a:r>
              <a:rPr lang="en-US"/>
              <a:t>Easily and quickly integrate AI</a:t>
            </a:r>
          </a:p>
        </p:txBody>
      </p:sp>
      <p:sp>
        <p:nvSpPr>
          <p:cNvPr id="5" name="Rectangle 4">
            <a:extLst>
              <a:ext uri="{FF2B5EF4-FFF2-40B4-BE49-F238E27FC236}">
                <a16:creationId xmlns:a16="http://schemas.microsoft.com/office/drawing/2014/main" id="{9ED01F8D-C6AC-426E-A8D8-1A7BB8976432}"/>
              </a:ext>
            </a:extLst>
          </p:cNvPr>
          <p:cNvSpPr/>
          <p:nvPr/>
        </p:nvSpPr>
        <p:spPr>
          <a:xfrm>
            <a:off x="873570" y="3466260"/>
            <a:ext cx="25603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Semibold"/>
                <a:ea typeface="+mn-ea"/>
                <a:cs typeface="+mn-cs"/>
              </a:rPr>
              <a:t>Vision</a:t>
            </a:r>
          </a:p>
        </p:txBody>
      </p:sp>
      <p:sp>
        <p:nvSpPr>
          <p:cNvPr id="9" name="Rectangle 8">
            <a:extLst>
              <a:ext uri="{FF2B5EF4-FFF2-40B4-BE49-F238E27FC236}">
                <a16:creationId xmlns:a16="http://schemas.microsoft.com/office/drawing/2014/main" id="{11D7F6D1-0A51-43F9-98BD-CC92AA2F1F44}"/>
              </a:ext>
            </a:extLst>
          </p:cNvPr>
          <p:cNvSpPr/>
          <p:nvPr/>
        </p:nvSpPr>
        <p:spPr>
          <a:xfrm>
            <a:off x="4815840" y="3471023"/>
            <a:ext cx="25603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Semibold"/>
                <a:ea typeface="+mn-ea"/>
                <a:cs typeface="+mn-cs"/>
              </a:rPr>
              <a:t>Language</a:t>
            </a:r>
          </a:p>
        </p:txBody>
      </p:sp>
      <p:sp>
        <p:nvSpPr>
          <p:cNvPr id="15" name="Rectangle 14">
            <a:extLst>
              <a:ext uri="{FF2B5EF4-FFF2-40B4-BE49-F238E27FC236}">
                <a16:creationId xmlns:a16="http://schemas.microsoft.com/office/drawing/2014/main" id="{FF3A1FEB-336C-460D-8D72-EC3B38316082}"/>
              </a:ext>
            </a:extLst>
          </p:cNvPr>
          <p:cNvSpPr/>
          <p:nvPr/>
        </p:nvSpPr>
        <p:spPr>
          <a:xfrm>
            <a:off x="585217" y="1011198"/>
            <a:ext cx="10191640" cy="307777"/>
          </a:xfrm>
          <a:prstGeom prst="rect">
            <a:avLst/>
          </a:prstGeom>
        </p:spPr>
        <p:txBody>
          <a:bodyPr vert="horz" wrap="square" lIns="0" tIns="0" rIns="0" bIns="0" rtlCol="0" anchor="t">
            <a:spAutoFit/>
          </a:body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20" normalizeH="0" baseline="0" noProof="0" dirty="0">
                <a:ln w="3175">
                  <a:noFill/>
                </a:ln>
                <a:solidFill>
                  <a:srgbClr val="0078D4"/>
                </a:solidFill>
                <a:effectLst/>
                <a:uLnTx/>
                <a:uFillTx/>
                <a:latin typeface="Segoe UI Semibold"/>
                <a:ea typeface="+mn-ea"/>
                <a:cs typeface="Segoe UI" pitchFamily="34" charset="0"/>
              </a:rPr>
              <a:t>Cognitive services extract more knowledge from your data</a:t>
            </a:r>
          </a:p>
        </p:txBody>
      </p:sp>
      <p:sp>
        <p:nvSpPr>
          <p:cNvPr id="50" name="Rectangle 49">
            <a:extLst>
              <a:ext uri="{FF2B5EF4-FFF2-40B4-BE49-F238E27FC236}">
                <a16:creationId xmlns:a16="http://schemas.microsoft.com/office/drawing/2014/main" id="{1A0D9333-8DD3-4333-8210-BBC13183E5E7}"/>
              </a:ext>
            </a:extLst>
          </p:cNvPr>
          <p:cNvSpPr/>
          <p:nvPr/>
        </p:nvSpPr>
        <p:spPr>
          <a:xfrm>
            <a:off x="585217" y="1552458"/>
            <a:ext cx="11018520" cy="646331"/>
          </a:xfrm>
          <a:prstGeom prst="rect">
            <a:avLst/>
          </a:prstGeom>
        </p:spPr>
        <p:txBody>
          <a:bodyPr wrap="square" lIns="0" rIns="0">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a:ea typeface="+mn-ea"/>
                <a:cs typeface="+mn-cs"/>
              </a:rPr>
              <a:t>With </a:t>
            </a:r>
            <a:r>
              <a:rPr kumimoji="0" lang="en-US" sz="1800" b="0" i="0" u="none" strike="noStrike" kern="1200" cap="none" spc="0" normalizeH="0" baseline="0" noProof="0">
                <a:ln>
                  <a:noFill/>
                </a:ln>
                <a:solidFill>
                  <a:prstClr val="black"/>
                </a:solidFill>
                <a:effectLst/>
                <a:uLnTx/>
                <a:uFillTx/>
                <a:latin typeface="Segoe UI Semibold" panose="020B0702040204020203" pitchFamily="34" charset="0"/>
                <a:ea typeface="+mn-ea"/>
                <a:cs typeface="Segoe UI Semibold" panose="020B0702040204020203" pitchFamily="34" charset="0"/>
              </a:rPr>
              <a:t>one-click </a:t>
            </a:r>
            <a:r>
              <a:rPr kumimoji="0" lang="en-US" sz="1800" b="0" i="0" u="none" strike="noStrike" kern="1200" cap="none" spc="0" normalizeH="0" baseline="0" noProof="0">
                <a:ln>
                  <a:noFill/>
                </a:ln>
                <a:solidFill>
                  <a:prstClr val="black"/>
                </a:solidFill>
                <a:effectLst/>
                <a:uLnTx/>
                <a:uFillTx/>
                <a:latin typeface="Segoe UI"/>
                <a:ea typeface="+mn-ea"/>
                <a:cs typeface="+mn-cs"/>
              </a:rPr>
              <a:t>enable built-in vision and language APIs, and with a few lines of code integrate additional cognitive services </a:t>
            </a:r>
          </a:p>
        </p:txBody>
      </p:sp>
      <p:sp>
        <p:nvSpPr>
          <p:cNvPr id="66" name="Freeform 187">
            <a:extLst>
              <a:ext uri="{FF2B5EF4-FFF2-40B4-BE49-F238E27FC236}">
                <a16:creationId xmlns:a16="http://schemas.microsoft.com/office/drawing/2014/main" id="{1ED0C580-655F-42AE-87F4-C35AFF0B74FF}"/>
              </a:ext>
            </a:extLst>
          </p:cNvPr>
          <p:cNvSpPr/>
          <p:nvPr/>
        </p:nvSpPr>
        <p:spPr bwMode="auto">
          <a:xfrm>
            <a:off x="5844811" y="2838097"/>
            <a:ext cx="502378" cy="435182"/>
          </a:xfrm>
          <a:custGeom>
            <a:avLst/>
            <a:gdLst>
              <a:gd name="connsiteX0" fmla="*/ 188639 w 350490"/>
              <a:gd name="connsiteY0" fmla="*/ 0 h 303610"/>
              <a:gd name="connsiteX1" fmla="*/ 350490 w 350490"/>
              <a:gd name="connsiteY1" fmla="*/ 0 h 303610"/>
              <a:gd name="connsiteX2" fmla="*/ 350490 w 350490"/>
              <a:gd name="connsiteY2" fmla="*/ 124644 h 303610"/>
              <a:gd name="connsiteX3" fmla="*/ 321841 w 350490"/>
              <a:gd name="connsiteY3" fmla="*/ 233288 h 303610"/>
              <a:gd name="connsiteX4" fmla="*/ 223614 w 350490"/>
              <a:gd name="connsiteY4" fmla="*/ 303610 h 303610"/>
              <a:gd name="connsiteX5" fmla="*/ 188639 w 350490"/>
              <a:gd name="connsiteY5" fmla="*/ 237381 h 303610"/>
              <a:gd name="connsiteX6" fmla="*/ 247799 w 350490"/>
              <a:gd name="connsiteY6" fmla="*/ 197384 h 303610"/>
              <a:gd name="connsiteX7" fmla="*/ 266030 w 350490"/>
              <a:gd name="connsiteY7" fmla="*/ 150317 h 303610"/>
              <a:gd name="connsiteX8" fmla="*/ 188639 w 350490"/>
              <a:gd name="connsiteY8" fmla="*/ 150317 h 303610"/>
              <a:gd name="connsiteX9" fmla="*/ 0 w 350490"/>
              <a:gd name="connsiteY9" fmla="*/ 0 h 303610"/>
              <a:gd name="connsiteX10" fmla="*/ 161850 w 350490"/>
              <a:gd name="connsiteY10" fmla="*/ 0 h 303610"/>
              <a:gd name="connsiteX11" fmla="*/ 161850 w 350490"/>
              <a:gd name="connsiteY11" fmla="*/ 124644 h 303610"/>
              <a:gd name="connsiteX12" fmla="*/ 133201 w 350490"/>
              <a:gd name="connsiteY12" fmla="*/ 233288 h 303610"/>
              <a:gd name="connsiteX13" fmla="*/ 34974 w 350490"/>
              <a:gd name="connsiteY13" fmla="*/ 303610 h 303610"/>
              <a:gd name="connsiteX14" fmla="*/ 0 w 350490"/>
              <a:gd name="connsiteY14" fmla="*/ 237381 h 303610"/>
              <a:gd name="connsiteX15" fmla="*/ 59159 w 350490"/>
              <a:gd name="connsiteY15" fmla="*/ 197384 h 303610"/>
              <a:gd name="connsiteX16" fmla="*/ 77390 w 350490"/>
              <a:gd name="connsiteY16" fmla="*/ 150317 h 303610"/>
              <a:gd name="connsiteX17" fmla="*/ 0 w 350490"/>
              <a:gd name="connsiteY17" fmla="*/ 150317 h 30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0490" h="303610">
                <a:moveTo>
                  <a:pt x="188639" y="0"/>
                </a:moveTo>
                <a:lnTo>
                  <a:pt x="350490" y="0"/>
                </a:lnTo>
                <a:lnTo>
                  <a:pt x="350490" y="124644"/>
                </a:lnTo>
                <a:cubicBezTo>
                  <a:pt x="350490" y="170533"/>
                  <a:pt x="340940" y="206747"/>
                  <a:pt x="321841" y="233288"/>
                </a:cubicBezTo>
                <a:cubicBezTo>
                  <a:pt x="302741" y="259829"/>
                  <a:pt x="269999" y="283270"/>
                  <a:pt x="223614" y="303610"/>
                </a:cubicBezTo>
                <a:lnTo>
                  <a:pt x="188639" y="237381"/>
                </a:lnTo>
                <a:cubicBezTo>
                  <a:pt x="217165" y="223987"/>
                  <a:pt x="236885" y="210654"/>
                  <a:pt x="247799" y="197384"/>
                </a:cubicBezTo>
                <a:cubicBezTo>
                  <a:pt x="258713" y="184113"/>
                  <a:pt x="264790" y="168424"/>
                  <a:pt x="266030" y="150317"/>
                </a:cubicBezTo>
                <a:lnTo>
                  <a:pt x="188639" y="150317"/>
                </a:lnTo>
                <a:close/>
                <a:moveTo>
                  <a:pt x="0" y="0"/>
                </a:moveTo>
                <a:lnTo>
                  <a:pt x="161850" y="0"/>
                </a:lnTo>
                <a:lnTo>
                  <a:pt x="161850" y="124644"/>
                </a:lnTo>
                <a:cubicBezTo>
                  <a:pt x="161850" y="170533"/>
                  <a:pt x="152301" y="206747"/>
                  <a:pt x="133201" y="233288"/>
                </a:cubicBezTo>
                <a:cubicBezTo>
                  <a:pt x="114101" y="259829"/>
                  <a:pt x="81359" y="283270"/>
                  <a:pt x="34974" y="303610"/>
                </a:cubicBezTo>
                <a:lnTo>
                  <a:pt x="0" y="237381"/>
                </a:lnTo>
                <a:cubicBezTo>
                  <a:pt x="28525" y="223987"/>
                  <a:pt x="48245" y="210654"/>
                  <a:pt x="59159" y="197384"/>
                </a:cubicBezTo>
                <a:cubicBezTo>
                  <a:pt x="70073" y="184113"/>
                  <a:pt x="76150" y="168424"/>
                  <a:pt x="77390" y="150317"/>
                </a:cubicBezTo>
                <a:lnTo>
                  <a:pt x="0" y="150317"/>
                </a:lnTo>
                <a:close/>
              </a:path>
            </a:pathLst>
          </a:custGeom>
          <a:solidFill>
            <a:schemeClr val="accent1"/>
          </a:solidFill>
          <a:ln w="15875">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34" name="Group 151">
            <a:extLst>
              <a:ext uri="{FF2B5EF4-FFF2-40B4-BE49-F238E27FC236}">
                <a16:creationId xmlns:a16="http://schemas.microsoft.com/office/drawing/2014/main" id="{20FA9A76-97B6-47B5-AF21-7FD325BFF1A8}"/>
              </a:ext>
            </a:extLst>
          </p:cNvPr>
          <p:cNvGrpSpPr>
            <a:grpSpLocks noChangeAspect="1"/>
          </p:cNvGrpSpPr>
          <p:nvPr/>
        </p:nvGrpSpPr>
        <p:grpSpPr bwMode="auto">
          <a:xfrm>
            <a:off x="1694252" y="2837135"/>
            <a:ext cx="918956" cy="437106"/>
            <a:chOff x="5003" y="2153"/>
            <a:chExt cx="267" cy="127"/>
          </a:xfrm>
        </p:grpSpPr>
        <p:sp>
          <p:nvSpPr>
            <p:cNvPr id="35" name="Freeform 152">
              <a:extLst>
                <a:ext uri="{FF2B5EF4-FFF2-40B4-BE49-F238E27FC236}">
                  <a16:creationId xmlns:a16="http://schemas.microsoft.com/office/drawing/2014/main" id="{71D71174-A4B1-4CBD-854F-DE7B82E69FAE}"/>
                </a:ext>
              </a:extLst>
            </p:cNvPr>
            <p:cNvSpPr>
              <a:spLocks/>
            </p:cNvSpPr>
            <p:nvPr/>
          </p:nvSpPr>
          <p:spPr bwMode="auto">
            <a:xfrm>
              <a:off x="5034" y="2198"/>
              <a:ext cx="52" cy="71"/>
            </a:xfrm>
            <a:custGeom>
              <a:avLst/>
              <a:gdLst>
                <a:gd name="T0" fmla="*/ 83 w 83"/>
                <a:gd name="T1" fmla="*/ 0 h 114"/>
                <a:gd name="T2" fmla="*/ 83 w 83"/>
                <a:gd name="T3" fmla="*/ 0 h 114"/>
                <a:gd name="T4" fmla="*/ 39 w 83"/>
                <a:gd name="T5" fmla="*/ 24 h 114"/>
                <a:gd name="T6" fmla="*/ 0 w 83"/>
                <a:gd name="T7" fmla="*/ 57 h 114"/>
                <a:gd name="T8" fmla="*/ 39 w 83"/>
                <a:gd name="T9" fmla="*/ 89 h 114"/>
                <a:gd name="T10" fmla="*/ 83 w 83"/>
                <a:gd name="T11" fmla="*/ 114 h 114"/>
                <a:gd name="T12" fmla="*/ 70 w 83"/>
                <a:gd name="T13" fmla="*/ 87 h 114"/>
                <a:gd name="T14" fmla="*/ 65 w 83"/>
                <a:gd name="T15" fmla="*/ 57 h 114"/>
                <a:gd name="T16" fmla="*/ 70 w 83"/>
                <a:gd name="T17" fmla="*/ 27 h 114"/>
                <a:gd name="T18" fmla="*/ 83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83" y="0"/>
                  </a:moveTo>
                  <a:lnTo>
                    <a:pt x="83" y="0"/>
                  </a:lnTo>
                  <a:cubicBezTo>
                    <a:pt x="67" y="6"/>
                    <a:pt x="53" y="14"/>
                    <a:pt x="39" y="24"/>
                  </a:cubicBezTo>
                  <a:cubicBezTo>
                    <a:pt x="25" y="34"/>
                    <a:pt x="12" y="45"/>
                    <a:pt x="0" y="57"/>
                  </a:cubicBezTo>
                  <a:cubicBezTo>
                    <a:pt x="12" y="69"/>
                    <a:pt x="25" y="79"/>
                    <a:pt x="39" y="89"/>
                  </a:cubicBezTo>
                  <a:cubicBezTo>
                    <a:pt x="53" y="99"/>
                    <a:pt x="67" y="107"/>
                    <a:pt x="83" y="114"/>
                  </a:cubicBezTo>
                  <a:cubicBezTo>
                    <a:pt x="77" y="106"/>
                    <a:pt x="73" y="96"/>
                    <a:pt x="70" y="87"/>
                  </a:cubicBezTo>
                  <a:cubicBezTo>
                    <a:pt x="67" y="77"/>
                    <a:pt x="65" y="67"/>
                    <a:pt x="65" y="57"/>
                  </a:cubicBezTo>
                  <a:cubicBezTo>
                    <a:pt x="65" y="47"/>
                    <a:pt x="67" y="37"/>
                    <a:pt x="70" y="27"/>
                  </a:cubicBezTo>
                  <a:cubicBezTo>
                    <a:pt x="73" y="17"/>
                    <a:pt x="77" y="8"/>
                    <a:pt x="83"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6" name="Freeform 153">
              <a:extLst>
                <a:ext uri="{FF2B5EF4-FFF2-40B4-BE49-F238E27FC236}">
                  <a16:creationId xmlns:a16="http://schemas.microsoft.com/office/drawing/2014/main" id="{A3ABF73F-0F5F-4777-AB3F-6DB03BCBBB12}"/>
                </a:ext>
              </a:extLst>
            </p:cNvPr>
            <p:cNvSpPr>
              <a:spLocks/>
            </p:cNvSpPr>
            <p:nvPr/>
          </p:nvSpPr>
          <p:spPr bwMode="auto">
            <a:xfrm>
              <a:off x="5188" y="2198"/>
              <a:ext cx="51" cy="71"/>
            </a:xfrm>
            <a:custGeom>
              <a:avLst/>
              <a:gdLst>
                <a:gd name="T0" fmla="*/ 0 w 83"/>
                <a:gd name="T1" fmla="*/ 0 h 114"/>
                <a:gd name="T2" fmla="*/ 0 w 83"/>
                <a:gd name="T3" fmla="*/ 0 h 114"/>
                <a:gd name="T4" fmla="*/ 13 w 83"/>
                <a:gd name="T5" fmla="*/ 27 h 114"/>
                <a:gd name="T6" fmla="*/ 18 w 83"/>
                <a:gd name="T7" fmla="*/ 57 h 114"/>
                <a:gd name="T8" fmla="*/ 13 w 83"/>
                <a:gd name="T9" fmla="*/ 87 h 114"/>
                <a:gd name="T10" fmla="*/ 0 w 83"/>
                <a:gd name="T11" fmla="*/ 114 h 114"/>
                <a:gd name="T12" fmla="*/ 44 w 83"/>
                <a:gd name="T13" fmla="*/ 89 h 114"/>
                <a:gd name="T14" fmla="*/ 83 w 83"/>
                <a:gd name="T15" fmla="*/ 57 h 114"/>
                <a:gd name="T16" fmla="*/ 44 w 83"/>
                <a:gd name="T17" fmla="*/ 24 h 114"/>
                <a:gd name="T18" fmla="*/ 0 w 8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14">
                  <a:moveTo>
                    <a:pt x="0" y="0"/>
                  </a:moveTo>
                  <a:lnTo>
                    <a:pt x="0" y="0"/>
                  </a:lnTo>
                  <a:cubicBezTo>
                    <a:pt x="6" y="8"/>
                    <a:pt x="10" y="17"/>
                    <a:pt x="13" y="27"/>
                  </a:cubicBezTo>
                  <a:cubicBezTo>
                    <a:pt x="16" y="37"/>
                    <a:pt x="18" y="47"/>
                    <a:pt x="18" y="57"/>
                  </a:cubicBezTo>
                  <a:cubicBezTo>
                    <a:pt x="18" y="67"/>
                    <a:pt x="16" y="77"/>
                    <a:pt x="13" y="87"/>
                  </a:cubicBezTo>
                  <a:cubicBezTo>
                    <a:pt x="10" y="96"/>
                    <a:pt x="6" y="106"/>
                    <a:pt x="0" y="114"/>
                  </a:cubicBezTo>
                  <a:cubicBezTo>
                    <a:pt x="16" y="107"/>
                    <a:pt x="31" y="99"/>
                    <a:pt x="44" y="89"/>
                  </a:cubicBezTo>
                  <a:cubicBezTo>
                    <a:pt x="58" y="79"/>
                    <a:pt x="71" y="69"/>
                    <a:pt x="83" y="57"/>
                  </a:cubicBezTo>
                  <a:cubicBezTo>
                    <a:pt x="71" y="45"/>
                    <a:pt x="58" y="34"/>
                    <a:pt x="44" y="24"/>
                  </a:cubicBezTo>
                  <a:cubicBezTo>
                    <a:pt x="31" y="14"/>
                    <a:pt x="16" y="6"/>
                    <a:pt x="0"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7" name="Freeform 154">
              <a:extLst>
                <a:ext uri="{FF2B5EF4-FFF2-40B4-BE49-F238E27FC236}">
                  <a16:creationId xmlns:a16="http://schemas.microsoft.com/office/drawing/2014/main" id="{8F7531D1-994F-46DE-B7D2-0043CBB1998F}"/>
                </a:ext>
              </a:extLst>
            </p:cNvPr>
            <p:cNvSpPr>
              <a:spLocks noEditPoints="1"/>
            </p:cNvSpPr>
            <p:nvPr/>
          </p:nvSpPr>
          <p:spPr bwMode="auto">
            <a:xfrm>
              <a:off x="5090" y="2187"/>
              <a:ext cx="93" cy="93"/>
            </a:xfrm>
            <a:custGeom>
              <a:avLst/>
              <a:gdLst>
                <a:gd name="T0" fmla="*/ 52 w 150"/>
                <a:gd name="T1" fmla="*/ 65 h 150"/>
                <a:gd name="T2" fmla="*/ 52 w 150"/>
                <a:gd name="T3" fmla="*/ 65 h 150"/>
                <a:gd name="T4" fmla="*/ 57 w 150"/>
                <a:gd name="T5" fmla="*/ 57 h 150"/>
                <a:gd name="T6" fmla="*/ 65 w 150"/>
                <a:gd name="T7" fmla="*/ 52 h 150"/>
                <a:gd name="T8" fmla="*/ 75 w 150"/>
                <a:gd name="T9" fmla="*/ 50 h 150"/>
                <a:gd name="T10" fmla="*/ 85 w 150"/>
                <a:gd name="T11" fmla="*/ 52 h 150"/>
                <a:gd name="T12" fmla="*/ 93 w 150"/>
                <a:gd name="T13" fmla="*/ 57 h 150"/>
                <a:gd name="T14" fmla="*/ 98 w 150"/>
                <a:gd name="T15" fmla="*/ 65 h 150"/>
                <a:gd name="T16" fmla="*/ 100 w 150"/>
                <a:gd name="T17" fmla="*/ 75 h 150"/>
                <a:gd name="T18" fmla="*/ 98 w 150"/>
                <a:gd name="T19" fmla="*/ 84 h 150"/>
                <a:gd name="T20" fmla="*/ 93 w 150"/>
                <a:gd name="T21" fmla="*/ 92 h 150"/>
                <a:gd name="T22" fmla="*/ 85 w 150"/>
                <a:gd name="T23" fmla="*/ 98 h 150"/>
                <a:gd name="T24" fmla="*/ 75 w 150"/>
                <a:gd name="T25" fmla="*/ 100 h 150"/>
                <a:gd name="T26" fmla="*/ 65 w 150"/>
                <a:gd name="T27" fmla="*/ 98 h 150"/>
                <a:gd name="T28" fmla="*/ 57 w 150"/>
                <a:gd name="T29" fmla="*/ 92 h 150"/>
                <a:gd name="T30" fmla="*/ 52 w 150"/>
                <a:gd name="T31" fmla="*/ 84 h 150"/>
                <a:gd name="T32" fmla="*/ 50 w 150"/>
                <a:gd name="T33" fmla="*/ 75 h 150"/>
                <a:gd name="T34" fmla="*/ 52 w 150"/>
                <a:gd name="T35" fmla="*/ 65 h 150"/>
                <a:gd name="T36" fmla="*/ 46 w 150"/>
                <a:gd name="T37" fmla="*/ 144 h 150"/>
                <a:gd name="T38" fmla="*/ 46 w 150"/>
                <a:gd name="T39" fmla="*/ 144 h 150"/>
                <a:gd name="T40" fmla="*/ 75 w 150"/>
                <a:gd name="T41" fmla="*/ 150 h 150"/>
                <a:gd name="T42" fmla="*/ 104 w 150"/>
                <a:gd name="T43" fmla="*/ 144 h 150"/>
                <a:gd name="T44" fmla="*/ 128 w 150"/>
                <a:gd name="T45" fmla="*/ 128 h 150"/>
                <a:gd name="T46" fmla="*/ 144 w 150"/>
                <a:gd name="T47" fmla="*/ 104 h 150"/>
                <a:gd name="T48" fmla="*/ 150 w 150"/>
                <a:gd name="T49" fmla="*/ 75 h 150"/>
                <a:gd name="T50" fmla="*/ 144 w 150"/>
                <a:gd name="T51" fmla="*/ 46 h 150"/>
                <a:gd name="T52" fmla="*/ 128 w 150"/>
                <a:gd name="T53" fmla="*/ 22 h 150"/>
                <a:gd name="T54" fmla="*/ 104 w 150"/>
                <a:gd name="T55" fmla="*/ 6 h 150"/>
                <a:gd name="T56" fmla="*/ 75 w 150"/>
                <a:gd name="T57" fmla="*/ 0 h 150"/>
                <a:gd name="T58" fmla="*/ 46 w 150"/>
                <a:gd name="T59" fmla="*/ 6 h 150"/>
                <a:gd name="T60" fmla="*/ 22 w 150"/>
                <a:gd name="T61" fmla="*/ 22 h 150"/>
                <a:gd name="T62" fmla="*/ 6 w 150"/>
                <a:gd name="T63" fmla="*/ 46 h 150"/>
                <a:gd name="T64" fmla="*/ 0 w 150"/>
                <a:gd name="T65" fmla="*/ 75 h 150"/>
                <a:gd name="T66" fmla="*/ 6 w 150"/>
                <a:gd name="T67" fmla="*/ 104 h 150"/>
                <a:gd name="T68" fmla="*/ 22 w 150"/>
                <a:gd name="T69" fmla="*/ 128 h 150"/>
                <a:gd name="T70" fmla="*/ 46 w 150"/>
                <a:gd name="T71" fmla="*/ 14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0" h="150">
                  <a:moveTo>
                    <a:pt x="52" y="65"/>
                  </a:moveTo>
                  <a:lnTo>
                    <a:pt x="52" y="65"/>
                  </a:lnTo>
                  <a:cubicBezTo>
                    <a:pt x="53" y="62"/>
                    <a:pt x="55" y="59"/>
                    <a:pt x="57" y="57"/>
                  </a:cubicBezTo>
                  <a:cubicBezTo>
                    <a:pt x="60" y="55"/>
                    <a:pt x="62" y="53"/>
                    <a:pt x="65" y="52"/>
                  </a:cubicBezTo>
                  <a:cubicBezTo>
                    <a:pt x="68" y="50"/>
                    <a:pt x="71" y="50"/>
                    <a:pt x="75" y="50"/>
                  </a:cubicBezTo>
                  <a:cubicBezTo>
                    <a:pt x="79" y="50"/>
                    <a:pt x="82" y="50"/>
                    <a:pt x="85" y="52"/>
                  </a:cubicBezTo>
                  <a:cubicBezTo>
                    <a:pt x="88" y="53"/>
                    <a:pt x="90" y="55"/>
                    <a:pt x="93" y="57"/>
                  </a:cubicBezTo>
                  <a:cubicBezTo>
                    <a:pt x="95" y="59"/>
                    <a:pt x="97" y="62"/>
                    <a:pt x="98" y="65"/>
                  </a:cubicBezTo>
                  <a:cubicBezTo>
                    <a:pt x="99" y="68"/>
                    <a:pt x="100" y="71"/>
                    <a:pt x="100" y="75"/>
                  </a:cubicBezTo>
                  <a:cubicBezTo>
                    <a:pt x="100" y="78"/>
                    <a:pt x="99" y="81"/>
                    <a:pt x="98" y="84"/>
                  </a:cubicBezTo>
                  <a:cubicBezTo>
                    <a:pt x="97" y="87"/>
                    <a:pt x="95" y="90"/>
                    <a:pt x="93" y="92"/>
                  </a:cubicBezTo>
                  <a:cubicBezTo>
                    <a:pt x="90" y="95"/>
                    <a:pt x="88" y="96"/>
                    <a:pt x="85" y="98"/>
                  </a:cubicBezTo>
                  <a:cubicBezTo>
                    <a:pt x="82" y="99"/>
                    <a:pt x="79" y="100"/>
                    <a:pt x="75" y="100"/>
                  </a:cubicBezTo>
                  <a:cubicBezTo>
                    <a:pt x="71" y="100"/>
                    <a:pt x="68" y="99"/>
                    <a:pt x="65" y="98"/>
                  </a:cubicBezTo>
                  <a:cubicBezTo>
                    <a:pt x="62" y="96"/>
                    <a:pt x="60" y="95"/>
                    <a:pt x="57" y="92"/>
                  </a:cubicBezTo>
                  <a:cubicBezTo>
                    <a:pt x="55" y="90"/>
                    <a:pt x="53" y="87"/>
                    <a:pt x="52" y="84"/>
                  </a:cubicBezTo>
                  <a:cubicBezTo>
                    <a:pt x="51" y="81"/>
                    <a:pt x="50" y="78"/>
                    <a:pt x="50" y="75"/>
                  </a:cubicBezTo>
                  <a:cubicBezTo>
                    <a:pt x="50" y="71"/>
                    <a:pt x="51" y="68"/>
                    <a:pt x="52" y="65"/>
                  </a:cubicBezTo>
                  <a:close/>
                  <a:moveTo>
                    <a:pt x="46" y="144"/>
                  </a:moveTo>
                  <a:lnTo>
                    <a:pt x="46" y="144"/>
                  </a:lnTo>
                  <a:cubicBezTo>
                    <a:pt x="55" y="148"/>
                    <a:pt x="65" y="150"/>
                    <a:pt x="75" y="150"/>
                  </a:cubicBezTo>
                  <a:cubicBezTo>
                    <a:pt x="85" y="150"/>
                    <a:pt x="95" y="148"/>
                    <a:pt x="104" y="144"/>
                  </a:cubicBezTo>
                  <a:cubicBezTo>
                    <a:pt x="113" y="140"/>
                    <a:pt x="121" y="134"/>
                    <a:pt x="128" y="128"/>
                  </a:cubicBezTo>
                  <a:cubicBezTo>
                    <a:pt x="135" y="121"/>
                    <a:pt x="140" y="113"/>
                    <a:pt x="144" y="104"/>
                  </a:cubicBezTo>
                  <a:cubicBezTo>
                    <a:pt x="148" y="95"/>
                    <a:pt x="150" y="85"/>
                    <a:pt x="150" y="75"/>
                  </a:cubicBezTo>
                  <a:cubicBezTo>
                    <a:pt x="150" y="64"/>
                    <a:pt x="148" y="55"/>
                    <a:pt x="144" y="46"/>
                  </a:cubicBezTo>
                  <a:cubicBezTo>
                    <a:pt x="140" y="36"/>
                    <a:pt x="135" y="29"/>
                    <a:pt x="128" y="22"/>
                  </a:cubicBezTo>
                  <a:cubicBezTo>
                    <a:pt x="121" y="15"/>
                    <a:pt x="113" y="10"/>
                    <a:pt x="104" y="6"/>
                  </a:cubicBezTo>
                  <a:cubicBezTo>
                    <a:pt x="95" y="2"/>
                    <a:pt x="85" y="0"/>
                    <a:pt x="75" y="0"/>
                  </a:cubicBezTo>
                  <a:cubicBezTo>
                    <a:pt x="65" y="0"/>
                    <a:pt x="55" y="2"/>
                    <a:pt x="46" y="6"/>
                  </a:cubicBezTo>
                  <a:cubicBezTo>
                    <a:pt x="37" y="10"/>
                    <a:pt x="29" y="15"/>
                    <a:pt x="22" y="22"/>
                  </a:cubicBezTo>
                  <a:cubicBezTo>
                    <a:pt x="15" y="29"/>
                    <a:pt x="10" y="36"/>
                    <a:pt x="6" y="46"/>
                  </a:cubicBezTo>
                  <a:cubicBezTo>
                    <a:pt x="2" y="55"/>
                    <a:pt x="0" y="64"/>
                    <a:pt x="0" y="75"/>
                  </a:cubicBezTo>
                  <a:cubicBezTo>
                    <a:pt x="0" y="85"/>
                    <a:pt x="2" y="95"/>
                    <a:pt x="6" y="104"/>
                  </a:cubicBezTo>
                  <a:cubicBezTo>
                    <a:pt x="10" y="113"/>
                    <a:pt x="15" y="121"/>
                    <a:pt x="22" y="128"/>
                  </a:cubicBezTo>
                  <a:cubicBezTo>
                    <a:pt x="29" y="134"/>
                    <a:pt x="37" y="140"/>
                    <a:pt x="46" y="144"/>
                  </a:cubicBez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8" name="Freeform 155">
              <a:extLst>
                <a:ext uri="{FF2B5EF4-FFF2-40B4-BE49-F238E27FC236}">
                  <a16:creationId xmlns:a16="http://schemas.microsoft.com/office/drawing/2014/main" id="{C48A3CCB-9FF9-4487-A9BC-FD27C039DB86}"/>
                </a:ext>
              </a:extLst>
            </p:cNvPr>
            <p:cNvSpPr>
              <a:spLocks/>
            </p:cNvSpPr>
            <p:nvPr/>
          </p:nvSpPr>
          <p:spPr bwMode="auto">
            <a:xfrm>
              <a:off x="5121" y="2218"/>
              <a:ext cx="31" cy="31"/>
            </a:xfrm>
            <a:custGeom>
              <a:avLst/>
              <a:gdLst>
                <a:gd name="T0" fmla="*/ 7 w 50"/>
                <a:gd name="T1" fmla="*/ 42 h 50"/>
                <a:gd name="T2" fmla="*/ 7 w 50"/>
                <a:gd name="T3" fmla="*/ 42 h 50"/>
                <a:gd name="T4" fmla="*/ 15 w 50"/>
                <a:gd name="T5" fmla="*/ 48 h 50"/>
                <a:gd name="T6" fmla="*/ 25 w 50"/>
                <a:gd name="T7" fmla="*/ 50 h 50"/>
                <a:gd name="T8" fmla="*/ 35 w 50"/>
                <a:gd name="T9" fmla="*/ 48 h 50"/>
                <a:gd name="T10" fmla="*/ 43 w 50"/>
                <a:gd name="T11" fmla="*/ 42 h 50"/>
                <a:gd name="T12" fmla="*/ 48 w 50"/>
                <a:gd name="T13" fmla="*/ 34 h 50"/>
                <a:gd name="T14" fmla="*/ 50 w 50"/>
                <a:gd name="T15" fmla="*/ 25 h 50"/>
                <a:gd name="T16" fmla="*/ 48 w 50"/>
                <a:gd name="T17" fmla="*/ 15 h 50"/>
                <a:gd name="T18" fmla="*/ 43 w 50"/>
                <a:gd name="T19" fmla="*/ 7 h 50"/>
                <a:gd name="T20" fmla="*/ 35 w 50"/>
                <a:gd name="T21" fmla="*/ 2 h 50"/>
                <a:gd name="T22" fmla="*/ 25 w 50"/>
                <a:gd name="T23" fmla="*/ 0 h 50"/>
                <a:gd name="T24" fmla="*/ 15 w 50"/>
                <a:gd name="T25" fmla="*/ 2 h 50"/>
                <a:gd name="T26" fmla="*/ 7 w 50"/>
                <a:gd name="T27" fmla="*/ 7 h 50"/>
                <a:gd name="T28" fmla="*/ 2 w 50"/>
                <a:gd name="T29" fmla="*/ 15 h 50"/>
                <a:gd name="T30" fmla="*/ 0 w 50"/>
                <a:gd name="T31" fmla="*/ 25 h 50"/>
                <a:gd name="T32" fmla="*/ 2 w 50"/>
                <a:gd name="T33" fmla="*/ 34 h 50"/>
                <a:gd name="T34" fmla="*/ 7 w 50"/>
                <a:gd name="T3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50">
                  <a:moveTo>
                    <a:pt x="7" y="42"/>
                  </a:moveTo>
                  <a:lnTo>
                    <a:pt x="7" y="42"/>
                  </a:lnTo>
                  <a:cubicBezTo>
                    <a:pt x="10" y="45"/>
                    <a:pt x="12" y="46"/>
                    <a:pt x="15" y="48"/>
                  </a:cubicBezTo>
                  <a:cubicBezTo>
                    <a:pt x="18" y="49"/>
                    <a:pt x="21" y="50"/>
                    <a:pt x="25" y="50"/>
                  </a:cubicBezTo>
                  <a:cubicBezTo>
                    <a:pt x="29" y="50"/>
                    <a:pt x="32" y="49"/>
                    <a:pt x="35" y="48"/>
                  </a:cubicBezTo>
                  <a:cubicBezTo>
                    <a:pt x="38" y="46"/>
                    <a:pt x="40" y="45"/>
                    <a:pt x="43" y="42"/>
                  </a:cubicBezTo>
                  <a:cubicBezTo>
                    <a:pt x="45" y="40"/>
                    <a:pt x="47" y="37"/>
                    <a:pt x="48" y="34"/>
                  </a:cubicBezTo>
                  <a:cubicBezTo>
                    <a:pt x="49" y="31"/>
                    <a:pt x="50" y="28"/>
                    <a:pt x="50" y="25"/>
                  </a:cubicBezTo>
                  <a:cubicBezTo>
                    <a:pt x="50" y="21"/>
                    <a:pt x="49" y="18"/>
                    <a:pt x="48" y="15"/>
                  </a:cubicBezTo>
                  <a:cubicBezTo>
                    <a:pt x="47" y="12"/>
                    <a:pt x="45" y="9"/>
                    <a:pt x="43" y="7"/>
                  </a:cubicBezTo>
                  <a:cubicBezTo>
                    <a:pt x="40" y="5"/>
                    <a:pt x="38" y="3"/>
                    <a:pt x="35" y="2"/>
                  </a:cubicBezTo>
                  <a:cubicBezTo>
                    <a:pt x="32" y="0"/>
                    <a:pt x="29" y="0"/>
                    <a:pt x="25" y="0"/>
                  </a:cubicBezTo>
                  <a:cubicBezTo>
                    <a:pt x="21" y="0"/>
                    <a:pt x="18" y="0"/>
                    <a:pt x="15" y="2"/>
                  </a:cubicBezTo>
                  <a:cubicBezTo>
                    <a:pt x="12" y="3"/>
                    <a:pt x="10" y="5"/>
                    <a:pt x="7" y="7"/>
                  </a:cubicBezTo>
                  <a:cubicBezTo>
                    <a:pt x="5" y="9"/>
                    <a:pt x="3" y="12"/>
                    <a:pt x="2" y="15"/>
                  </a:cubicBezTo>
                  <a:cubicBezTo>
                    <a:pt x="1" y="18"/>
                    <a:pt x="0" y="21"/>
                    <a:pt x="0" y="25"/>
                  </a:cubicBezTo>
                  <a:cubicBezTo>
                    <a:pt x="0" y="28"/>
                    <a:pt x="1" y="31"/>
                    <a:pt x="2" y="34"/>
                  </a:cubicBezTo>
                  <a:cubicBezTo>
                    <a:pt x="3" y="37"/>
                    <a:pt x="5" y="40"/>
                    <a:pt x="7" y="42"/>
                  </a:cubicBezTo>
                  <a:close/>
                </a:path>
              </a:pathLst>
            </a:custGeom>
            <a:solidFill>
              <a:srgbClr val="2F2F2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39" name="Freeform 156">
              <a:extLst>
                <a:ext uri="{FF2B5EF4-FFF2-40B4-BE49-F238E27FC236}">
                  <a16:creationId xmlns:a16="http://schemas.microsoft.com/office/drawing/2014/main" id="{85E2C1E2-F5E1-412F-BCEB-BE5855DF3DFC}"/>
                </a:ext>
              </a:extLst>
            </p:cNvPr>
            <p:cNvSpPr>
              <a:spLocks/>
            </p:cNvSpPr>
            <p:nvPr/>
          </p:nvSpPr>
          <p:spPr bwMode="auto">
            <a:xfrm>
              <a:off x="5003" y="2153"/>
              <a:ext cx="267" cy="72"/>
            </a:xfrm>
            <a:custGeom>
              <a:avLst/>
              <a:gdLst>
                <a:gd name="T0" fmla="*/ 216 w 429"/>
                <a:gd name="T1" fmla="*/ 0 h 117"/>
                <a:gd name="T2" fmla="*/ 216 w 429"/>
                <a:gd name="T3" fmla="*/ 0 h 117"/>
                <a:gd name="T4" fmla="*/ 212 w 429"/>
                <a:gd name="T5" fmla="*/ 0 h 117"/>
                <a:gd name="T6" fmla="*/ 4 w 429"/>
                <a:gd name="T7" fmla="*/ 95 h 117"/>
                <a:gd name="T8" fmla="*/ 5 w 429"/>
                <a:gd name="T9" fmla="*/ 113 h 117"/>
                <a:gd name="T10" fmla="*/ 22 w 429"/>
                <a:gd name="T11" fmla="*/ 112 h 117"/>
                <a:gd name="T12" fmla="*/ 212 w 429"/>
                <a:gd name="T13" fmla="*/ 25 h 117"/>
                <a:gd name="T14" fmla="*/ 216 w 429"/>
                <a:gd name="T15" fmla="*/ 25 h 117"/>
                <a:gd name="T16" fmla="*/ 405 w 429"/>
                <a:gd name="T17" fmla="*/ 112 h 117"/>
                <a:gd name="T18" fmla="*/ 415 w 429"/>
                <a:gd name="T19" fmla="*/ 116 h 117"/>
                <a:gd name="T20" fmla="*/ 423 w 429"/>
                <a:gd name="T21" fmla="*/ 113 h 117"/>
                <a:gd name="T22" fmla="*/ 424 w 429"/>
                <a:gd name="T23" fmla="*/ 95 h 117"/>
                <a:gd name="T24" fmla="*/ 216 w 429"/>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117">
                  <a:moveTo>
                    <a:pt x="216" y="0"/>
                  </a:moveTo>
                  <a:lnTo>
                    <a:pt x="216" y="0"/>
                  </a:lnTo>
                  <a:lnTo>
                    <a:pt x="212" y="0"/>
                  </a:lnTo>
                  <a:cubicBezTo>
                    <a:pt x="132" y="0"/>
                    <a:pt x="56" y="35"/>
                    <a:pt x="4" y="95"/>
                  </a:cubicBezTo>
                  <a:cubicBezTo>
                    <a:pt x="0" y="100"/>
                    <a:pt x="1" y="108"/>
                    <a:pt x="5" y="113"/>
                  </a:cubicBezTo>
                  <a:cubicBezTo>
                    <a:pt x="10" y="117"/>
                    <a:pt x="18" y="117"/>
                    <a:pt x="22" y="112"/>
                  </a:cubicBezTo>
                  <a:cubicBezTo>
                    <a:pt x="70" y="56"/>
                    <a:pt x="139" y="25"/>
                    <a:pt x="212" y="25"/>
                  </a:cubicBezTo>
                  <a:lnTo>
                    <a:pt x="216" y="25"/>
                  </a:lnTo>
                  <a:cubicBezTo>
                    <a:pt x="288" y="25"/>
                    <a:pt x="358" y="56"/>
                    <a:pt x="405" y="112"/>
                  </a:cubicBezTo>
                  <a:cubicBezTo>
                    <a:pt x="408" y="114"/>
                    <a:pt x="411" y="116"/>
                    <a:pt x="415" y="116"/>
                  </a:cubicBezTo>
                  <a:cubicBezTo>
                    <a:pt x="418" y="116"/>
                    <a:pt x="420" y="115"/>
                    <a:pt x="423" y="113"/>
                  </a:cubicBezTo>
                  <a:cubicBezTo>
                    <a:pt x="428" y="108"/>
                    <a:pt x="429" y="100"/>
                    <a:pt x="424" y="95"/>
                  </a:cubicBezTo>
                  <a:cubicBezTo>
                    <a:pt x="372" y="35"/>
                    <a:pt x="296" y="0"/>
                    <a:pt x="216"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sp>
        <p:nvSpPr>
          <p:cNvPr id="45" name="Rectangle 44">
            <a:extLst>
              <a:ext uri="{FF2B5EF4-FFF2-40B4-BE49-F238E27FC236}">
                <a16:creationId xmlns:a16="http://schemas.microsoft.com/office/drawing/2014/main" id="{543E18CA-7271-49A8-BF98-790878D91BC2}"/>
              </a:ext>
            </a:extLst>
          </p:cNvPr>
          <p:cNvSpPr/>
          <p:nvPr/>
        </p:nvSpPr>
        <p:spPr bwMode="auto">
          <a:xfrm>
            <a:off x="4861560" y="3938258"/>
            <a:ext cx="2468880" cy="119154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Key phrase extraction</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Language detection</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Sentiment analysis</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Location entity extraction</a:t>
            </a:r>
          </a:p>
        </p:txBody>
      </p:sp>
      <p:sp>
        <p:nvSpPr>
          <p:cNvPr id="48" name="Rectangle 47">
            <a:extLst>
              <a:ext uri="{FF2B5EF4-FFF2-40B4-BE49-F238E27FC236}">
                <a16:creationId xmlns:a16="http://schemas.microsoft.com/office/drawing/2014/main" id="{FFE938D7-DBAF-452C-AAD3-AFA3D8F93C0F}"/>
              </a:ext>
            </a:extLst>
          </p:cNvPr>
          <p:cNvSpPr/>
          <p:nvPr/>
        </p:nvSpPr>
        <p:spPr bwMode="auto">
          <a:xfrm>
            <a:off x="919290" y="3938258"/>
            <a:ext cx="2468880" cy="9108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Face detection</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Tag extraction</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Celebrity recognition</a:t>
            </a:r>
          </a:p>
        </p:txBody>
      </p:sp>
      <p:sp>
        <p:nvSpPr>
          <p:cNvPr id="52" name="Rectangle 51">
            <a:extLst>
              <a:ext uri="{FF2B5EF4-FFF2-40B4-BE49-F238E27FC236}">
                <a16:creationId xmlns:a16="http://schemas.microsoft.com/office/drawing/2014/main" id="{B764231C-C28F-4F66-B502-5CAAA91A0D25}"/>
              </a:ext>
            </a:extLst>
          </p:cNvPr>
          <p:cNvSpPr/>
          <p:nvPr/>
        </p:nvSpPr>
        <p:spPr bwMode="auto">
          <a:xfrm>
            <a:off x="8803830" y="4019807"/>
            <a:ext cx="2468880" cy="9108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Text to speech</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Speech to text</a:t>
            </a:r>
          </a:p>
          <a:p>
            <a:pPr marL="0" marR="0" lvl="0" indent="0" algn="ctr" defTabSz="932472" rtl="0" eaLnBrk="1" fontAlgn="base" latinLnBrk="0" hangingPunct="1">
              <a:lnSpc>
                <a:spcPct val="114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Segoe UI"/>
                <a:ea typeface="Segoe UI" pitchFamily="34" charset="0"/>
                <a:cs typeface="Segoe UI" pitchFamily="34" charset="0"/>
              </a:rPr>
              <a:t>Speech translation</a:t>
            </a:r>
          </a:p>
        </p:txBody>
      </p:sp>
      <p:sp>
        <p:nvSpPr>
          <p:cNvPr id="20" name="Rectangle 19">
            <a:extLst>
              <a:ext uri="{FF2B5EF4-FFF2-40B4-BE49-F238E27FC236}">
                <a16:creationId xmlns:a16="http://schemas.microsoft.com/office/drawing/2014/main" id="{0DA32E82-5D2B-4FD4-8CC9-74220455CE7A}"/>
              </a:ext>
            </a:extLst>
          </p:cNvPr>
          <p:cNvSpPr/>
          <p:nvPr/>
        </p:nvSpPr>
        <p:spPr>
          <a:xfrm>
            <a:off x="8758110" y="3472522"/>
            <a:ext cx="2560320"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a:ln>
                  <a:noFill/>
                </a:ln>
                <a:solidFill>
                  <a:srgbClr val="0078D4"/>
                </a:solidFill>
                <a:effectLst/>
                <a:uLnTx/>
                <a:uFillTx/>
                <a:latin typeface="Segoe UI Semibold"/>
                <a:ea typeface="+mn-ea"/>
                <a:cs typeface="+mn-cs"/>
              </a:rPr>
              <a:t>Speech</a:t>
            </a:r>
            <a:endParaRPr kumimoji="0" lang="en-US" sz="1400" b="1" i="0" u="none" strike="noStrike" kern="1200" cap="none" spc="0" normalizeH="0" baseline="0" noProof="0">
              <a:ln>
                <a:noFill/>
              </a:ln>
              <a:solidFill>
                <a:srgbClr val="0078D4"/>
              </a:solidFill>
              <a:effectLst/>
              <a:uLnTx/>
              <a:uFillTx/>
              <a:latin typeface="Segoe UI Semibold"/>
              <a:ea typeface="+mn-ea"/>
              <a:cs typeface="+mn-cs"/>
            </a:endParaRPr>
          </a:p>
        </p:txBody>
      </p:sp>
      <p:grpSp>
        <p:nvGrpSpPr>
          <p:cNvPr id="21" name="Group 9">
            <a:extLst>
              <a:ext uri="{FF2B5EF4-FFF2-40B4-BE49-F238E27FC236}">
                <a16:creationId xmlns:a16="http://schemas.microsoft.com/office/drawing/2014/main" id="{FD2F1D81-BE0D-4542-A7A7-88DDEF0F2546}"/>
              </a:ext>
            </a:extLst>
          </p:cNvPr>
          <p:cNvGrpSpPr>
            <a:grpSpLocks noChangeAspect="1"/>
          </p:cNvGrpSpPr>
          <p:nvPr/>
        </p:nvGrpSpPr>
        <p:grpSpPr bwMode="auto">
          <a:xfrm>
            <a:off x="9717320" y="2648845"/>
            <a:ext cx="634994" cy="677126"/>
            <a:chOff x="721" y="822"/>
            <a:chExt cx="211" cy="225"/>
          </a:xfrm>
        </p:grpSpPr>
        <p:sp>
          <p:nvSpPr>
            <p:cNvPr id="22" name="Freeform 10">
              <a:extLst>
                <a:ext uri="{FF2B5EF4-FFF2-40B4-BE49-F238E27FC236}">
                  <a16:creationId xmlns:a16="http://schemas.microsoft.com/office/drawing/2014/main" id="{D9B255B5-4A24-4DCB-8C99-A4D6DDE08361}"/>
                </a:ext>
              </a:extLst>
            </p:cNvPr>
            <p:cNvSpPr>
              <a:spLocks/>
            </p:cNvSpPr>
            <p:nvPr/>
          </p:nvSpPr>
          <p:spPr bwMode="auto">
            <a:xfrm>
              <a:off x="738" y="923"/>
              <a:ext cx="67" cy="66"/>
            </a:xfrm>
            <a:custGeom>
              <a:avLst/>
              <a:gdLst>
                <a:gd name="T0" fmla="*/ 53 w 107"/>
                <a:gd name="T1" fmla="*/ 107 h 107"/>
                <a:gd name="T2" fmla="*/ 53 w 107"/>
                <a:gd name="T3" fmla="*/ 107 h 107"/>
                <a:gd name="T4" fmla="*/ 107 w 107"/>
                <a:gd name="T5" fmla="*/ 53 h 107"/>
                <a:gd name="T6" fmla="*/ 75 w 107"/>
                <a:gd name="T7" fmla="*/ 5 h 107"/>
                <a:gd name="T8" fmla="*/ 53 w 107"/>
                <a:gd name="T9" fmla="*/ 0 h 107"/>
                <a:gd name="T10" fmla="*/ 31 w 107"/>
                <a:gd name="T11" fmla="*/ 5 h 107"/>
                <a:gd name="T12" fmla="*/ 0 w 107"/>
                <a:gd name="T13" fmla="*/ 53 h 107"/>
                <a:gd name="T14" fmla="*/ 53 w 107"/>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107">
                  <a:moveTo>
                    <a:pt x="53" y="107"/>
                  </a:moveTo>
                  <a:lnTo>
                    <a:pt x="53" y="107"/>
                  </a:lnTo>
                  <a:cubicBezTo>
                    <a:pt x="83" y="107"/>
                    <a:pt x="107" y="83"/>
                    <a:pt x="107" y="53"/>
                  </a:cubicBezTo>
                  <a:cubicBezTo>
                    <a:pt x="107" y="32"/>
                    <a:pt x="94" y="13"/>
                    <a:pt x="75" y="5"/>
                  </a:cubicBezTo>
                  <a:cubicBezTo>
                    <a:pt x="69" y="2"/>
                    <a:pt x="61" y="0"/>
                    <a:pt x="53" y="0"/>
                  </a:cubicBezTo>
                  <a:cubicBezTo>
                    <a:pt x="45" y="0"/>
                    <a:pt x="38" y="2"/>
                    <a:pt x="31" y="5"/>
                  </a:cubicBezTo>
                  <a:cubicBezTo>
                    <a:pt x="13" y="13"/>
                    <a:pt x="0" y="32"/>
                    <a:pt x="0" y="53"/>
                  </a:cubicBezTo>
                  <a:cubicBezTo>
                    <a:pt x="0" y="83"/>
                    <a:pt x="24" y="107"/>
                    <a:pt x="53" y="107"/>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23" name="Freeform 11">
              <a:extLst>
                <a:ext uri="{FF2B5EF4-FFF2-40B4-BE49-F238E27FC236}">
                  <a16:creationId xmlns:a16="http://schemas.microsoft.com/office/drawing/2014/main" id="{7FE89D5A-DCCF-4DF5-8643-3D0496023006}"/>
                </a:ext>
              </a:extLst>
            </p:cNvPr>
            <p:cNvSpPr>
              <a:spLocks/>
            </p:cNvSpPr>
            <p:nvPr/>
          </p:nvSpPr>
          <p:spPr bwMode="auto">
            <a:xfrm>
              <a:off x="721" y="997"/>
              <a:ext cx="100" cy="50"/>
            </a:xfrm>
            <a:custGeom>
              <a:avLst/>
              <a:gdLst>
                <a:gd name="T0" fmla="*/ 80 w 160"/>
                <a:gd name="T1" fmla="*/ 0 h 80"/>
                <a:gd name="T2" fmla="*/ 80 w 160"/>
                <a:gd name="T3" fmla="*/ 0 h 80"/>
                <a:gd name="T4" fmla="*/ 0 w 160"/>
                <a:gd name="T5" fmla="*/ 80 h 80"/>
                <a:gd name="T6" fmla="*/ 160 w 160"/>
                <a:gd name="T7" fmla="*/ 80 h 80"/>
                <a:gd name="T8" fmla="*/ 80 w 160"/>
                <a:gd name="T9" fmla="*/ 0 h 80"/>
              </a:gdLst>
              <a:ahLst/>
              <a:cxnLst>
                <a:cxn ang="0">
                  <a:pos x="T0" y="T1"/>
                </a:cxn>
                <a:cxn ang="0">
                  <a:pos x="T2" y="T3"/>
                </a:cxn>
                <a:cxn ang="0">
                  <a:pos x="T4" y="T5"/>
                </a:cxn>
                <a:cxn ang="0">
                  <a:pos x="T6" y="T7"/>
                </a:cxn>
                <a:cxn ang="0">
                  <a:pos x="T8" y="T9"/>
                </a:cxn>
              </a:cxnLst>
              <a:rect l="0" t="0" r="r" b="b"/>
              <a:pathLst>
                <a:path w="160" h="80">
                  <a:moveTo>
                    <a:pt x="80" y="0"/>
                  </a:moveTo>
                  <a:lnTo>
                    <a:pt x="80" y="0"/>
                  </a:lnTo>
                  <a:cubicBezTo>
                    <a:pt x="36" y="0"/>
                    <a:pt x="0" y="36"/>
                    <a:pt x="0" y="80"/>
                  </a:cubicBezTo>
                  <a:lnTo>
                    <a:pt x="160" y="80"/>
                  </a:lnTo>
                  <a:cubicBezTo>
                    <a:pt x="160" y="36"/>
                    <a:pt x="124" y="0"/>
                    <a:pt x="80" y="0"/>
                  </a:cubicBezTo>
                  <a:close/>
                </a:path>
              </a:pathLst>
            </a:custGeom>
            <a:solidFill>
              <a:srgbClr val="C1C1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sp>
          <p:nvSpPr>
            <p:cNvPr id="24" name="Freeform 15">
              <a:extLst>
                <a:ext uri="{FF2B5EF4-FFF2-40B4-BE49-F238E27FC236}">
                  <a16:creationId xmlns:a16="http://schemas.microsoft.com/office/drawing/2014/main" id="{A28AF522-1043-4F30-BF45-6F11B0A0EBE3}"/>
                </a:ext>
              </a:extLst>
            </p:cNvPr>
            <p:cNvSpPr>
              <a:spLocks/>
            </p:cNvSpPr>
            <p:nvPr/>
          </p:nvSpPr>
          <p:spPr bwMode="auto">
            <a:xfrm>
              <a:off x="800" y="822"/>
              <a:ext cx="132" cy="121"/>
            </a:xfrm>
            <a:custGeom>
              <a:avLst/>
              <a:gdLst>
                <a:gd name="T0" fmla="*/ 0 w 213"/>
                <a:gd name="T1" fmla="*/ 0 h 196"/>
                <a:gd name="T2" fmla="*/ 0 w 213"/>
                <a:gd name="T3" fmla="*/ 0 h 196"/>
                <a:gd name="T4" fmla="*/ 213 w 213"/>
                <a:gd name="T5" fmla="*/ 0 h 196"/>
                <a:gd name="T6" fmla="*/ 213 w 213"/>
                <a:gd name="T7" fmla="*/ 146 h 196"/>
                <a:gd name="T8" fmla="*/ 76 w 213"/>
                <a:gd name="T9" fmla="*/ 146 h 196"/>
                <a:gd name="T10" fmla="*/ 26 w 213"/>
                <a:gd name="T11" fmla="*/ 196 h 196"/>
                <a:gd name="T12" fmla="*/ 26 w 213"/>
                <a:gd name="T13" fmla="*/ 146 h 196"/>
                <a:gd name="T14" fmla="*/ 0 w 213"/>
                <a:gd name="T15" fmla="*/ 146 h 196"/>
                <a:gd name="T16" fmla="*/ 0 w 213"/>
                <a:gd name="T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6">
                  <a:moveTo>
                    <a:pt x="0" y="0"/>
                  </a:moveTo>
                  <a:lnTo>
                    <a:pt x="0" y="0"/>
                  </a:lnTo>
                  <a:lnTo>
                    <a:pt x="213" y="0"/>
                  </a:lnTo>
                  <a:lnTo>
                    <a:pt x="213" y="146"/>
                  </a:lnTo>
                  <a:lnTo>
                    <a:pt x="76" y="146"/>
                  </a:lnTo>
                  <a:lnTo>
                    <a:pt x="26" y="196"/>
                  </a:lnTo>
                  <a:lnTo>
                    <a:pt x="26" y="146"/>
                  </a:lnTo>
                  <a:lnTo>
                    <a:pt x="0" y="146"/>
                  </a:lnTo>
                  <a:lnTo>
                    <a:pt x="0" y="0"/>
                  </a:lnTo>
                  <a:close/>
                </a:path>
              </a:pathLst>
            </a:custGeom>
            <a:solidFill>
              <a:srgbClr val="0078D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egoe UI"/>
                <a:ea typeface="+mn-ea"/>
                <a:cs typeface="+mn-cs"/>
              </a:endParaRPr>
            </a:p>
          </p:txBody>
        </p:sp>
      </p:grpSp>
      <p:pic>
        <p:nvPicPr>
          <p:cNvPr id="3074" name="Picture 2">
            <a:extLst>
              <a:ext uri="{FF2B5EF4-FFF2-40B4-BE49-F238E27FC236}">
                <a16:creationId xmlns:a16="http://schemas.microsoft.com/office/drawing/2014/main" id="{D22E6101-77E6-4207-BC45-775B57D2C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25"/>
            <a:ext cx="12192000" cy="599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39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905270-DA37-4DA3-B45D-EBDB6138F2A9}"/>
              </a:ext>
            </a:extLst>
          </p:cNvPr>
          <p:cNvSpPr>
            <a:spLocks noGrp="1"/>
          </p:cNvSpPr>
          <p:nvPr>
            <p:ph type="title"/>
          </p:nvPr>
        </p:nvSpPr>
        <p:spPr/>
        <p:txBody>
          <a:bodyPr/>
          <a:lstStyle/>
          <a:p>
            <a:r>
              <a:rPr lang="en-IN"/>
              <a:t>Knowledge mining</a:t>
            </a:r>
            <a:br>
              <a:rPr lang="en-IN"/>
            </a:br>
            <a:r>
              <a:rPr lang="en-IN"/>
              <a:t>Demo</a:t>
            </a:r>
            <a:endParaRPr lang="en-US"/>
          </a:p>
        </p:txBody>
      </p:sp>
      <p:sp>
        <p:nvSpPr>
          <p:cNvPr id="9" name="Text Placeholder 8">
            <a:extLst>
              <a:ext uri="{FF2B5EF4-FFF2-40B4-BE49-F238E27FC236}">
                <a16:creationId xmlns:a16="http://schemas.microsoft.com/office/drawing/2014/main" id="{95F35D56-F37F-47D2-B5B0-4EEA5F0FC24F}"/>
              </a:ext>
            </a:extLst>
          </p:cNvPr>
          <p:cNvSpPr>
            <a:spLocks noGrp="1"/>
          </p:cNvSpPr>
          <p:nvPr>
            <p:ph type="body" sz="quarter" idx="12"/>
          </p:nvPr>
        </p:nvSpPr>
        <p:spPr/>
        <p:txBody>
          <a:bodyPr/>
          <a:lstStyle/>
          <a:p>
            <a:r>
              <a:rPr lang="en-US" b="1" dirty="0"/>
              <a:t>JFK Files:</a:t>
            </a:r>
          </a:p>
        </p:txBody>
      </p:sp>
      <p:grpSp>
        <p:nvGrpSpPr>
          <p:cNvPr id="4" name="Group 3">
            <a:extLst>
              <a:ext uri="{FF2B5EF4-FFF2-40B4-BE49-F238E27FC236}">
                <a16:creationId xmlns:a16="http://schemas.microsoft.com/office/drawing/2014/main" id="{FA6A0660-6D38-4EE1-B1C8-E2A85CAC1F45}"/>
              </a:ext>
            </a:extLst>
          </p:cNvPr>
          <p:cNvGrpSpPr/>
          <p:nvPr/>
        </p:nvGrpSpPr>
        <p:grpSpPr>
          <a:xfrm>
            <a:off x="5416429" y="1741714"/>
            <a:ext cx="5808962" cy="3386500"/>
            <a:chOff x="5726761" y="1849016"/>
            <a:chExt cx="5440846" cy="3171896"/>
          </a:xfrm>
        </p:grpSpPr>
        <p:sp>
          <p:nvSpPr>
            <p:cNvPr id="5" name="Rectangle: Rounded Corners 4">
              <a:extLst>
                <a:ext uri="{FF2B5EF4-FFF2-40B4-BE49-F238E27FC236}">
                  <a16:creationId xmlns:a16="http://schemas.microsoft.com/office/drawing/2014/main" id="{947B43D3-5F71-4F7D-B836-B10652831A72}"/>
                </a:ext>
              </a:extLst>
            </p:cNvPr>
            <p:cNvSpPr/>
            <p:nvPr/>
          </p:nvSpPr>
          <p:spPr bwMode="auto">
            <a:xfrm>
              <a:off x="5726761" y="1849016"/>
              <a:ext cx="5440846" cy="3171896"/>
            </a:xfrm>
            <a:prstGeom prst="roundRect">
              <a:avLst>
                <a:gd name="adj" fmla="val 3491"/>
              </a:avLst>
            </a:prstGeom>
            <a:solidFill>
              <a:schemeClr val="bg1"/>
            </a:solidFill>
            <a:ln>
              <a:noFill/>
              <a:headEnd type="none" w="med" len="med"/>
              <a:tailEnd type="none" w="med" len="med"/>
            </a:ln>
            <a:effectLst>
              <a:outerShdw blurRad="635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 name="Picture 5">
              <a:hlinkClick r:id="rId3"/>
              <a:extLst>
                <a:ext uri="{FF2B5EF4-FFF2-40B4-BE49-F238E27FC236}">
                  <a16:creationId xmlns:a16="http://schemas.microsoft.com/office/drawing/2014/main" id="{AF6E6D93-2044-4FFD-AB96-E1A90DC594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7697" y="2047890"/>
              <a:ext cx="5038974" cy="2774145"/>
            </a:xfrm>
            <a:prstGeom prst="rect">
              <a:avLst/>
            </a:prstGeom>
            <a:effectLst/>
          </p:spPr>
        </p:pic>
      </p:grpSp>
      <p:sp>
        <p:nvSpPr>
          <p:cNvPr id="11" name="TextBox 10">
            <a:extLst>
              <a:ext uri="{FF2B5EF4-FFF2-40B4-BE49-F238E27FC236}">
                <a16:creationId xmlns:a16="http://schemas.microsoft.com/office/drawing/2014/main" id="{8B4118E0-F4E7-4F8E-B860-3D8328ED802A}"/>
              </a:ext>
            </a:extLst>
          </p:cNvPr>
          <p:cNvSpPr txBox="1"/>
          <p:nvPr/>
        </p:nvSpPr>
        <p:spPr>
          <a:xfrm>
            <a:off x="472987" y="4391244"/>
            <a:ext cx="4430994" cy="400110"/>
          </a:xfrm>
          <a:prstGeom prst="rect">
            <a:avLst/>
          </a:prstGeom>
          <a:noFill/>
        </p:spPr>
        <p:txBody>
          <a:bodyPr wrap="square">
            <a:spAutoFit/>
          </a:bodyPr>
          <a:lstStyle/>
          <a:p>
            <a:r>
              <a:rPr lang="en-US" sz="2000" dirty="0"/>
              <a:t>https://jfk-demo.azurewebsites.net/#/</a:t>
            </a:r>
          </a:p>
        </p:txBody>
      </p:sp>
    </p:spTree>
    <p:extLst>
      <p:ext uri="{BB962C8B-B14F-4D97-AF65-F5344CB8AC3E}">
        <p14:creationId xmlns:p14="http://schemas.microsoft.com/office/powerpoint/2010/main" val="4345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50"/>
                                        <p:tgtEl>
                                          <p:spTgt spid="4"/>
                                        </p:tgtEl>
                                      </p:cBhvr>
                                    </p:animEffect>
                                  </p:childTnLst>
                                </p:cTn>
                              </p:par>
                              <p:par>
                                <p:cTn id="8" presetID="63" presetClass="path" presetSubtype="0" decel="100000" fill="hold" nodeType="withEffect">
                                  <p:stCondLst>
                                    <p:cond delay="0"/>
                                  </p:stCondLst>
                                  <p:childTnLst>
                                    <p:animMotion origin="layout" path="M -1.875E-6 -4.44444E-6 L -0.00052 0.07107 " pathEditMode="relative" rAng="0" ptsTypes="AA">
                                      <p:cBhvr>
                                        <p:cTn id="9" dur="500" spd="-100000" fill="hold"/>
                                        <p:tgtEl>
                                          <p:spTgt spid="4"/>
                                        </p:tgtEl>
                                        <p:attrNameLst>
                                          <p:attrName>ppt_x</p:attrName>
                                          <p:attrName>ppt_y</p:attrName>
                                        </p:attrNameLst>
                                      </p:cBhvr>
                                      <p:rCtr x="-26" y="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4D2A63-0433-42BD-912E-FD7943036255}"/>
              </a:ext>
            </a:extLst>
          </p:cNvPr>
          <p:cNvPicPr>
            <a:picLocks noChangeAspect="1"/>
          </p:cNvPicPr>
          <p:nvPr/>
        </p:nvPicPr>
        <p:blipFill rotWithShape="1">
          <a:blip r:embed="rId3">
            <a:extLst>
              <a:ext uri="{28A0092B-C50C-407E-A947-70E740481C1C}">
                <a14:useLocalDpi xmlns:a14="http://schemas.microsoft.com/office/drawing/2010/main" val="0"/>
              </a:ext>
            </a:extLst>
          </a:blip>
          <a:srcRect t="7640" b="7640"/>
          <a:stretch/>
        </p:blipFill>
        <p:spPr>
          <a:xfrm>
            <a:off x="75028" y="111400"/>
            <a:ext cx="12192000" cy="6859141"/>
          </a:xfrm>
          <a:prstGeom prst="rect">
            <a:avLst/>
          </a:prstGeom>
        </p:spPr>
      </p:pic>
      <p:sp>
        <p:nvSpPr>
          <p:cNvPr id="2" name="Title 1">
            <a:extLst>
              <a:ext uri="{FF2B5EF4-FFF2-40B4-BE49-F238E27FC236}">
                <a16:creationId xmlns:a16="http://schemas.microsoft.com/office/drawing/2014/main" id="{34E1929B-F152-409E-9134-72C3038E7A6B}"/>
              </a:ext>
            </a:extLst>
          </p:cNvPr>
          <p:cNvSpPr>
            <a:spLocks noGrp="1"/>
          </p:cNvSpPr>
          <p:nvPr>
            <p:ph type="title"/>
          </p:nvPr>
        </p:nvSpPr>
        <p:spPr/>
        <p:txBody>
          <a:bodyPr/>
          <a:lstStyle/>
          <a:p>
            <a:r>
              <a:rPr lang="en-US" dirty="0">
                <a:solidFill>
                  <a:schemeClr val="bg1"/>
                </a:solidFill>
              </a:rPr>
              <a:t>Next steps	</a:t>
            </a:r>
          </a:p>
        </p:txBody>
      </p:sp>
      <p:sp>
        <p:nvSpPr>
          <p:cNvPr id="3" name="Content Placeholder 2">
            <a:extLst>
              <a:ext uri="{FF2B5EF4-FFF2-40B4-BE49-F238E27FC236}">
                <a16:creationId xmlns:a16="http://schemas.microsoft.com/office/drawing/2014/main" id="{37030337-9186-48D9-974C-3A38B59B37BE}"/>
              </a:ext>
            </a:extLst>
          </p:cNvPr>
          <p:cNvSpPr>
            <a:spLocks noGrp="1"/>
          </p:cNvSpPr>
          <p:nvPr>
            <p:ph type="body" sz="quarter" idx="10"/>
          </p:nvPr>
        </p:nvSpPr>
        <p:spPr>
          <a:xfrm>
            <a:off x="555438" y="1211632"/>
            <a:ext cx="10823474" cy="5389602"/>
          </a:xfrm>
        </p:spPr>
        <p:txBody>
          <a:bodyPr>
            <a:noAutofit/>
          </a:bodyPr>
          <a:lstStyle/>
          <a:p>
            <a:pPr marL="0" indent="0">
              <a:buNone/>
            </a:pPr>
            <a:r>
              <a:rPr lang="en-US" sz="1800" dirty="0">
                <a:solidFill>
                  <a:schemeClr val="bg1"/>
                </a:solidFill>
                <a:latin typeface="Segoe UI" panose="020B0502040204020203" pitchFamily="34" charset="0"/>
                <a:cs typeface="Segoe UI" panose="020B0502040204020203" pitchFamily="34" charset="0"/>
              </a:rPr>
              <a:t>Sign up for a free Azure trial:</a:t>
            </a:r>
          </a:p>
          <a:p>
            <a:pPr marL="0" indent="0">
              <a:buNone/>
            </a:pPr>
            <a:r>
              <a:rPr lang="en-US" sz="1800" dirty="0">
                <a:solidFill>
                  <a:schemeClr val="accent2"/>
                </a:solidFill>
                <a:latin typeface="Segoe UI" panose="020B0502040204020203" pitchFamily="34" charset="0"/>
                <a:cs typeface="Segoe UI" panose="020B0502040204020203" pitchFamily="34" charset="0"/>
              </a:rPr>
              <a:t>https://azure.microsoft.com/en-us/free/</a:t>
            </a:r>
          </a:p>
          <a:p>
            <a:pPr marL="0" indent="0">
              <a:buNone/>
            </a:pPr>
            <a:endParaRPr lang="en-US" sz="1800" dirty="0">
              <a:solidFill>
                <a:schemeClr val="bg1"/>
              </a:solidFill>
              <a:latin typeface="Segoe UI" panose="020B0502040204020203" pitchFamily="34" charset="0"/>
              <a:cs typeface="Segoe UI" panose="020B0502040204020203" pitchFamily="34" charset="0"/>
            </a:endParaRPr>
          </a:p>
          <a:p>
            <a:pPr marL="0" indent="0">
              <a:buNone/>
            </a:pPr>
            <a:r>
              <a:rPr lang="en-US" sz="1800" dirty="0">
                <a:solidFill>
                  <a:schemeClr val="bg1"/>
                </a:solidFill>
                <a:latin typeface="Segoe UI" panose="020B0502040204020203" pitchFamily="34" charset="0"/>
                <a:cs typeface="Segoe UI" panose="020B0502040204020203" pitchFamily="34" charset="0"/>
              </a:rPr>
              <a:t>The landing page for JFK Files Demo:</a:t>
            </a:r>
          </a:p>
          <a:p>
            <a:pPr marL="0" indent="0">
              <a:buNone/>
            </a:pPr>
            <a:r>
              <a:rPr lang="en-US" sz="1800" dirty="0">
                <a:solidFill>
                  <a:schemeClr val="accent2"/>
                </a:solidFill>
                <a:latin typeface="Segoe UI" panose="020B0502040204020203" pitchFamily="34" charset="0"/>
                <a:cs typeface="Segoe UI" panose="020B0502040204020203" pitchFamily="34" charset="0"/>
              </a:rPr>
              <a:t>https://www.microsoft.com/en-us/ai/ai-lab-jfk-files</a:t>
            </a:r>
          </a:p>
          <a:p>
            <a:pPr marL="0" indent="0">
              <a:buNone/>
            </a:pPr>
            <a:endParaRPr lang="en-US" sz="1800" dirty="0">
              <a:solidFill>
                <a:schemeClr val="bg1"/>
              </a:solidFill>
              <a:latin typeface="Segoe UI" panose="020B0502040204020203" pitchFamily="34" charset="0"/>
              <a:cs typeface="Segoe UI" panose="020B0502040204020203" pitchFamily="34" charset="0"/>
            </a:endParaRPr>
          </a:p>
          <a:p>
            <a:pPr marL="0" indent="0">
              <a:buNone/>
            </a:pPr>
            <a:r>
              <a:rPr lang="en-US" sz="1800" dirty="0">
                <a:solidFill>
                  <a:schemeClr val="bg1"/>
                </a:solidFill>
                <a:latin typeface="Segoe UI" panose="020B0502040204020203" pitchFamily="34" charset="0"/>
                <a:cs typeface="Segoe UI" panose="020B0502040204020203" pitchFamily="34" charset="0"/>
              </a:rPr>
              <a:t>Download and deploy the code:</a:t>
            </a:r>
          </a:p>
          <a:p>
            <a:pPr marL="0" indent="0">
              <a:buNone/>
            </a:pPr>
            <a:r>
              <a:rPr lang="en-US" sz="1800" dirty="0">
                <a:solidFill>
                  <a:schemeClr val="accent2"/>
                </a:solidFill>
                <a:latin typeface="Segoe UI" panose="020B0502040204020203" pitchFamily="34" charset="0"/>
                <a:cs typeface="Segoe UI" panose="020B0502040204020203" pitchFamily="34" charset="0"/>
              </a:rPr>
              <a:t>https://github.com/Microsoft/AzureSearch_JFK_Files</a:t>
            </a:r>
          </a:p>
          <a:p>
            <a:pPr marL="0" indent="0">
              <a:buNone/>
            </a:pPr>
            <a:endParaRPr lang="en-US" sz="1800" dirty="0">
              <a:solidFill>
                <a:schemeClr val="bg1"/>
              </a:solidFill>
              <a:latin typeface="Segoe UI" panose="020B0502040204020203" pitchFamily="34" charset="0"/>
              <a:cs typeface="Segoe UI" panose="020B0502040204020203" pitchFamily="34" charset="0"/>
            </a:endParaRPr>
          </a:p>
          <a:p>
            <a:pPr marL="0" indent="0">
              <a:buNone/>
            </a:pPr>
            <a:r>
              <a:rPr lang="en-US" sz="1800" dirty="0">
                <a:solidFill>
                  <a:schemeClr val="bg1"/>
                </a:solidFill>
                <a:latin typeface="Segoe UI" panose="020B0502040204020203" pitchFamily="34" charset="0"/>
                <a:cs typeface="Segoe UI" panose="020B0502040204020203" pitchFamily="34" charset="0"/>
              </a:rPr>
              <a:t>Detailed architecture:</a:t>
            </a:r>
          </a:p>
          <a:p>
            <a:pPr marL="0" indent="0">
              <a:buNone/>
            </a:pPr>
            <a:r>
              <a:rPr lang="en-US" sz="1800" dirty="0">
                <a:solidFill>
                  <a:schemeClr val="accent2"/>
                </a:solidFill>
                <a:latin typeface="Segoe UI" panose="020B0502040204020203" pitchFamily="34" charset="0"/>
                <a:cs typeface="Segoe UI" panose="020B0502040204020203" pitchFamily="34" charset="0"/>
              </a:rPr>
              <a:t>https://docs.microsoft.com/en-us/azure/architecture/solution-ideas/articles/cognitive-search-with-skillsets</a:t>
            </a:r>
          </a:p>
          <a:p>
            <a:pPr marL="0" indent="0">
              <a:buNone/>
            </a:pPr>
            <a:endParaRPr lang="en-US" sz="1800" dirty="0">
              <a:solidFill>
                <a:schemeClr val="accent2"/>
              </a:solidFill>
              <a:latin typeface="Segoe UI" panose="020B0502040204020203" pitchFamily="34" charset="0"/>
              <a:cs typeface="Segoe UI" panose="020B0502040204020203" pitchFamily="34" charset="0"/>
            </a:endParaRPr>
          </a:p>
          <a:p>
            <a:pPr marL="0" indent="0">
              <a:buNone/>
            </a:pPr>
            <a:r>
              <a:rPr lang="en-US" sz="1800" dirty="0">
                <a:solidFill>
                  <a:schemeClr val="bg1"/>
                </a:solidFill>
                <a:latin typeface="Segoe UI" panose="020B0502040204020203" pitchFamily="34" charset="0"/>
                <a:cs typeface="Segoe UI" panose="020B0502040204020203" pitchFamily="34" charset="0"/>
              </a:rPr>
              <a:t>Power Skills Library:</a:t>
            </a:r>
          </a:p>
          <a:p>
            <a:pPr marL="0" indent="0">
              <a:buNone/>
            </a:pPr>
            <a:r>
              <a:rPr lang="en-US" sz="1800" dirty="0">
                <a:solidFill>
                  <a:schemeClr val="accent2"/>
                </a:solidFill>
                <a:latin typeface="Segoe UI" panose="020B0502040204020203" pitchFamily="34" charset="0"/>
                <a:cs typeface="Segoe UI" panose="020B0502040204020203" pitchFamily="34" charset="0"/>
              </a:rPr>
              <a:t>https://github.com/Azure-Samples/azure-search-power-skills</a:t>
            </a:r>
          </a:p>
          <a:p>
            <a:pPr marL="0" indent="0">
              <a:buNone/>
            </a:pPr>
            <a:endParaRPr lang="en-US" sz="1800" dirty="0">
              <a:solidFill>
                <a:schemeClr val="accent2"/>
              </a:solidFill>
              <a:latin typeface="Segoe UI" panose="020B0502040204020203" pitchFamily="34" charset="0"/>
              <a:cs typeface="Segoe UI" panose="020B0502040204020203" pitchFamily="34" charset="0"/>
            </a:endParaRPr>
          </a:p>
          <a:p>
            <a:pPr marL="0" indent="0">
              <a:buNone/>
            </a:pPr>
            <a:r>
              <a:rPr lang="en-US" sz="1800" dirty="0">
                <a:solidFill>
                  <a:schemeClr val="bg1"/>
                </a:solidFill>
                <a:latin typeface="Segoe UI" panose="020B0502040204020203" pitchFamily="34" charset="0"/>
                <a:cs typeface="Segoe UI" panose="020B0502040204020203" pitchFamily="34" charset="0"/>
              </a:rPr>
              <a:t>Knowledge Mining Accelerator:</a:t>
            </a:r>
          </a:p>
          <a:p>
            <a:pPr marL="0" indent="0">
              <a:buNone/>
            </a:pPr>
            <a:r>
              <a:rPr lang="en-US" sz="1800" dirty="0">
                <a:solidFill>
                  <a:schemeClr val="accent2"/>
                </a:solidFill>
                <a:latin typeface="Segoe UI" panose="020B0502040204020203" pitchFamily="34" charset="0"/>
                <a:cs typeface="Segoe UI" panose="020B0502040204020203" pitchFamily="34" charset="0"/>
              </a:rPr>
              <a:t>https://github.com/Azure-Samples/azure-search-knowledge-mining</a:t>
            </a:r>
          </a:p>
        </p:txBody>
      </p:sp>
    </p:spTree>
    <p:extLst>
      <p:ext uri="{BB962C8B-B14F-4D97-AF65-F5344CB8AC3E}">
        <p14:creationId xmlns:p14="http://schemas.microsoft.com/office/powerpoint/2010/main" val="368342424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905270-DA37-4DA3-B45D-EBDB6138F2A9}"/>
              </a:ext>
            </a:extLst>
          </p:cNvPr>
          <p:cNvSpPr>
            <a:spLocks noGrp="1"/>
          </p:cNvSpPr>
          <p:nvPr>
            <p:ph type="title"/>
          </p:nvPr>
        </p:nvSpPr>
        <p:spPr/>
        <p:txBody>
          <a:bodyPr/>
          <a:lstStyle/>
          <a:p>
            <a:r>
              <a:rPr lang="en-IN" dirty="0"/>
              <a:t>Questions?</a:t>
            </a:r>
            <a:endParaRPr lang="en-US" dirty="0"/>
          </a:p>
        </p:txBody>
      </p:sp>
    </p:spTree>
    <p:extLst>
      <p:ext uri="{BB962C8B-B14F-4D97-AF65-F5344CB8AC3E}">
        <p14:creationId xmlns:p14="http://schemas.microsoft.com/office/powerpoint/2010/main" val="339663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MICROSOFT_TRANSLATOR_CLM_SLIDEINFO" val="{&quot;Guid&quot;:&quot;db3aaaa4-adbd-4499-b7b6-1481f44d1c96&quot;,&quot;TimeStamp&quot;:&quot;2018-09-13T12:42:00.7477604-07:00&quot;}"/>
</p:tagLst>
</file>

<file path=ppt/theme/theme1.xml><?xml version="1.0" encoding="utf-8"?>
<a:theme xmlns:a="http://schemas.openxmlformats.org/drawingml/2006/main" name="4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2.xml><?xml version="1.0" encoding="utf-8"?>
<a:theme xmlns:a="http://schemas.openxmlformats.org/drawingml/2006/main" name="1_WHITE TEMPLATE">
  <a:themeElements>
    <a:clrScheme name="Azure">
      <a:dk1>
        <a:sysClr val="windowText" lastClr="000000"/>
      </a:dk1>
      <a:lt1>
        <a:sysClr val="window" lastClr="FFFFFF"/>
      </a:lt1>
      <a:dk2>
        <a:srgbClr val="000000"/>
      </a:dk2>
      <a:lt2>
        <a:srgbClr val="FFFFFF"/>
      </a:lt2>
      <a:accent1>
        <a:srgbClr val="0078D4"/>
      </a:accent1>
      <a:accent2>
        <a:srgbClr val="50E6FF"/>
      </a:accent2>
      <a:accent3>
        <a:srgbClr val="3C3C41"/>
      </a:accent3>
      <a:accent4>
        <a:srgbClr val="75757A"/>
      </a:accent4>
      <a:accent5>
        <a:srgbClr val="EBEBEB"/>
      </a:accent5>
      <a:accent6>
        <a:srgbClr val="FFFFFF"/>
      </a:accent6>
      <a:hlink>
        <a:srgbClr val="0078D4"/>
      </a:hlink>
      <a:folHlink>
        <a:srgbClr val="954F7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020518_Baseline File [square photo].potx" id="{C5D1F236-4B1B-4E57-A29C-AD92A4683BEF}" vid="{04698D39-7FD2-42AF-81C6-B18BB52E45EF}"/>
    </a:ext>
  </a:extLst>
</a:theme>
</file>

<file path=ppt/theme/theme3.xml><?xml version="1.0" encoding="utf-8"?>
<a:theme xmlns:a="http://schemas.openxmlformats.org/drawingml/2006/main" name="1_SMSG Readiness Master Template 16x9_MODIFIED">
  <a:themeElements>
    <a:clrScheme name="Custom 2">
      <a:dk1>
        <a:srgbClr val="3F3F3F"/>
      </a:dk1>
      <a:lt1>
        <a:sysClr val="window" lastClr="FFFFFF"/>
      </a:lt1>
      <a:dk2>
        <a:srgbClr val="3F3F3F"/>
      </a:dk2>
      <a:lt2>
        <a:srgbClr val="FFFFFF"/>
      </a:lt2>
      <a:accent1>
        <a:srgbClr val="002050"/>
      </a:accent1>
      <a:accent2>
        <a:srgbClr val="00188F"/>
      </a:accent2>
      <a:accent3>
        <a:srgbClr val="0078D7"/>
      </a:accent3>
      <a:accent4>
        <a:srgbClr val="BAD80A"/>
      </a:accent4>
      <a:accent5>
        <a:srgbClr val="008272"/>
      </a:accent5>
      <a:accent6>
        <a:srgbClr val="00B294"/>
      </a:accent6>
      <a:hlink>
        <a:srgbClr val="00BCF2"/>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MSGR Readiness Template_010415" id="{82D3D4E7-D223-4A60-81A2-37362F89B327}" vid="{51F33C4D-D8AA-44B3-AE4F-BCF1547D16F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18 Architect Boot Camp">
  <a:themeElements>
    <a:clrScheme name="ICB2">
      <a:dk1>
        <a:srgbClr val="434343"/>
      </a:dk1>
      <a:lt1>
        <a:sysClr val="window" lastClr="FFFFFF"/>
      </a:lt1>
      <a:dk2>
        <a:srgbClr val="434343"/>
      </a:dk2>
      <a:lt2>
        <a:srgbClr val="B4B4B4"/>
      </a:lt2>
      <a:accent1>
        <a:srgbClr val="002050"/>
      </a:accent1>
      <a:accent2>
        <a:srgbClr val="0072C6"/>
      </a:accent2>
      <a:accent3>
        <a:srgbClr val="00BCF2"/>
      </a:accent3>
      <a:accent4>
        <a:srgbClr val="B3EBFB"/>
      </a:accent4>
      <a:accent5>
        <a:srgbClr val="B3EBFB"/>
      </a:accent5>
      <a:accent6>
        <a:srgbClr val="89C400"/>
      </a:accent6>
      <a:hlink>
        <a:srgbClr val="00B0F0"/>
      </a:hlink>
      <a:folHlink>
        <a:srgbClr val="00B0F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BLUE_2015_4.potx" id="{280B0584-D3E0-4FDF-AF7B-DC9201B1C6A4}" vid="{BD0412F3-0F64-434F-968B-D425D17D017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26315EDCA17418886F526148072A1" ma:contentTypeVersion="23" ma:contentTypeDescription="Create a new document." ma:contentTypeScope="" ma:versionID="91134a0ce086aa1b65cba5c33a720b3b">
  <xsd:schema xmlns:xsd="http://www.w3.org/2001/XMLSchema" xmlns:xs="http://www.w3.org/2001/XMLSchema" xmlns:p="http://schemas.microsoft.com/office/2006/metadata/properties" xmlns:ns1="http://schemas.microsoft.com/sharepoint/v3" xmlns:ns2="129b2d4d-029d-490d-a31a-657366908f14" xmlns:ns3="bfd05f21-534f-4f13-9827-6d5667c260d0" targetNamespace="http://schemas.microsoft.com/office/2006/metadata/properties" ma:root="true" ma:fieldsID="f4def68170d890e4a8eaa938b8b62d15" ns1:_="" ns2:_="" ns3:_="">
    <xsd:import namespace="http://schemas.microsoft.com/sharepoint/v3"/>
    <xsd:import namespace="129b2d4d-029d-490d-a31a-657366908f14"/>
    <xsd:import namespace="bfd05f21-534f-4f13-9827-6d5667c260d0"/>
    <xsd:element name="properties">
      <xsd:complexType>
        <xsd:sequence>
          <xsd:element name="documentManagement">
            <xsd:complexType>
              <xsd:all>
                <xsd:element ref="ns2:SharedWithUsers" minOccurs="0"/>
                <xsd:element ref="ns2:SharedWithDetails" minOccurs="0"/>
                <xsd:element ref="ns1:_dlc_Exempt" minOccurs="0"/>
                <xsd:element ref="ns2:LastSharedByUser" minOccurs="0"/>
                <xsd:element ref="ns2:LastSharedByTime"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10" nillable="true" ma:displayName="Exempt from Policy" ma:description="" ma:hidden="true" ma:internalName="_dlc_Exempt" ma:readOnly="true">
      <xsd:simpleType>
        <xsd:restriction base="dms:Unknown"/>
      </xsd:simpleType>
    </xsd:element>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9b2d4d-029d-490d-a31a-657366908f1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fd05f21-534f-4f13-9827-6d5667c260d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Location" ma:index="18" nillable="true" ma:displayName="MediaServiceLocation" ma:description="" ma:internalName="MediaServiceLocatio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OCR" ma:index="20" nillable="true" ma:displayName="MediaServiceOCR" ma:description=""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p:Policy xmlns:p="office.server.policy" id="" local="true">
  <p:Name>Document</p:Name>
  <p:Description/>
  <p:Statement/>
  <p:PolicyItems>
    <p:PolicyItem featureId="Microsoft.Office.RecordsManagement.PolicyFeatures.PolicyAudit" staticId="0x01010040226315EDCA17418886F526148072A1|1757814118" UniqueId="7bf1f949-1740-4195-8448-7b9078a8cdc1">
      <p:Name>Auditing</p:Name>
      <p:Description>Audits user actions on documents and list items to the Audit Log.</p:Description>
      <p:CustomData>
        <Audit>
          <Update/>
          <CheckInOut/>
          <MoveCopy/>
          <DeleteRestore/>
        </Audit>
      </p:CustomData>
    </p:PolicyItem>
  </p:PolicyItems>
</p:Policy>
</file>

<file path=customXml/item4.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MediaServiceKeyPoints xmlns="bfd05f21-534f-4f13-9827-6d5667c260d0" xsi:nil="true"/>
    <SharedWithUsers xmlns="129b2d4d-029d-490d-a31a-657366908f14">
      <UserInfo>
        <DisplayName>Kenneth McKinney (Opsgility LLC)</DisplayName>
        <AccountId>146444</AccountId>
        <AccountType/>
      </UserInfo>
      <UserInfo>
        <DisplayName>Marissa Vermeersch</DisplayName>
        <AccountId>12698</AccountId>
        <AccountType/>
      </UserInfo>
      <UserInfo>
        <DisplayName>Nick Nastic</DisplayName>
        <AccountId>4603</AccountId>
        <AccountType/>
      </UserInfo>
      <UserInfo>
        <DisplayName>Eric Guo</DisplayName>
        <AccountId>62356</AccountId>
        <AccountType/>
      </UserInfo>
      <UserInfo>
        <DisplayName>Pat Altimore</DisplayName>
        <AccountId>28289</AccountId>
        <AccountType/>
      </UserInfo>
      <UserInfo>
        <DisplayName>Jean-Steve Shaker</DisplayName>
        <AccountId>38187</AccountId>
        <AccountType/>
      </UserInfo>
    </SharedWithUsers>
  </documentManagement>
</p:properties>
</file>

<file path=customXml/itemProps1.xml><?xml version="1.0" encoding="utf-8"?>
<ds:datastoreItem xmlns:ds="http://schemas.openxmlformats.org/officeDocument/2006/customXml" ds:itemID="{79DEAFF1-7793-49B1-AFCC-0228719776D7}">
  <ds:schemaRefs>
    <ds:schemaRef ds:uri="129b2d4d-029d-490d-a31a-657366908f14"/>
    <ds:schemaRef ds:uri="bfd05f21-534f-4f13-9827-6d5667c260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5A4165-39E9-4346-AA80-53AA20CCF2ED}">
  <ds:schemaRefs>
    <ds:schemaRef ds:uri="http://schemas.microsoft.com/sharepoint/v3/contenttype/forms"/>
  </ds:schemaRefs>
</ds:datastoreItem>
</file>

<file path=customXml/itemProps3.xml><?xml version="1.0" encoding="utf-8"?>
<ds:datastoreItem xmlns:ds="http://schemas.openxmlformats.org/officeDocument/2006/customXml" ds:itemID="{8EFAA6F9-1202-4FAB-AABD-49859E0FF3BA}">
  <ds:schemaRefs>
    <ds:schemaRef ds:uri="office.server.policy"/>
  </ds:schemaRefs>
</ds:datastoreItem>
</file>

<file path=customXml/itemProps4.xml><?xml version="1.0" encoding="utf-8"?>
<ds:datastoreItem xmlns:ds="http://schemas.openxmlformats.org/officeDocument/2006/customXml" ds:itemID="{019767E1-558E-4D13-B8B6-872BA917D01C}">
  <ds:schemaRefs>
    <ds:schemaRef ds:uri="http://purl.org/dc/elements/1.1/"/>
    <ds:schemaRef ds:uri="http://purl.org/dc/terms/"/>
    <ds:schemaRef ds:uri="http://schemas.microsoft.com/office/infopath/2007/PartnerControls"/>
    <ds:schemaRef ds:uri="http://schemas.microsoft.com/sharepoint/v3"/>
    <ds:schemaRef ds:uri="http://schemas.microsoft.com/office/2006/documentManagement/types"/>
    <ds:schemaRef ds:uri="http://schemas.openxmlformats.org/package/2006/metadata/core-properties"/>
    <ds:schemaRef ds:uri="bfd05f21-534f-4f13-9827-6d5667c260d0"/>
    <ds:schemaRef ds:uri="129b2d4d-029d-490d-a31a-657366908f14"/>
    <ds:schemaRef ds:uri="http://schemas.microsoft.com/office/2006/metadata/properties"/>
    <ds:schemaRef ds:uri="http://www.w3.org/XML/1998/namespace"/>
    <ds:schemaRef ds:uri="http://purl.org/dc/dcmityp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otalTime>427</TotalTime>
  <Words>1343</Words>
  <Application>Microsoft Office PowerPoint</Application>
  <PresentationFormat>Widescreen</PresentationFormat>
  <Paragraphs>120</Paragraphs>
  <Slides>9</Slides>
  <Notes>9</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9</vt:i4>
      </vt:variant>
    </vt:vector>
  </HeadingPairs>
  <TitlesOfParts>
    <vt:vector size="22" baseType="lpstr">
      <vt:lpstr>Arial</vt:lpstr>
      <vt:lpstr>Calibri</vt:lpstr>
      <vt:lpstr>Calibri Light</vt:lpstr>
      <vt:lpstr>Segoe UI</vt:lpstr>
      <vt:lpstr>Segoe UI Light</vt:lpstr>
      <vt:lpstr>Segoe UI Semibold</vt:lpstr>
      <vt:lpstr>Segoe UI Semilight</vt:lpstr>
      <vt:lpstr>Wingdings</vt:lpstr>
      <vt:lpstr>4_WHITE TEMPLATE</vt:lpstr>
      <vt:lpstr>1_WHITE TEMPLATE</vt:lpstr>
      <vt:lpstr>1_SMSG Readiness Master Template 16x9_MODIFIED</vt:lpstr>
      <vt:lpstr>Office Theme</vt:lpstr>
      <vt:lpstr>2018 Architect Boot Camp</vt:lpstr>
      <vt:lpstr>Knowledge Mining with  Azure Cognitive Search</vt:lpstr>
      <vt:lpstr>Azure AI</vt:lpstr>
      <vt:lpstr>What is knowledge mining?</vt:lpstr>
      <vt:lpstr>How it works: Cognitive Search Architecture</vt:lpstr>
      <vt:lpstr>PowerPoint Presentation</vt:lpstr>
      <vt:lpstr>Easily and quickly integrate AI</vt:lpstr>
      <vt:lpstr>Knowledge mining Demo</vt:lpstr>
      <vt:lpstr>Next steps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Knowledge Mining - EBC Deck</dc:title>
  <dc:creator>Kate D'Orazio</dc:creator>
  <cp:keywords/>
  <cp:lastModifiedBy>Randy Thurman</cp:lastModifiedBy>
  <cp:revision>6</cp:revision>
  <dcterms:created xsi:type="dcterms:W3CDTF">2018-12-19T23:45:10Z</dcterms:created>
  <dcterms:modified xsi:type="dcterms:W3CDTF">2020-12-02T16:01:02Z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kador@microsoft.com</vt:lpwstr>
  </property>
  <property fmtid="{D5CDD505-2E9C-101B-9397-08002B2CF9AE}" pid="5" name="MSIP_Label_f42aa342-8706-4288-bd11-ebb85995028c_SetDate">
    <vt:lpwstr>2018-12-19T23:51:44.9767083Z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of67e5d4b76f4a9db8769983fda9cec0">
    <vt:lpwstr/>
  </property>
  <property fmtid="{D5CDD505-2E9C-101B-9397-08002B2CF9AE}" pid="11" name="TaxKeyword">
    <vt:lpwstr/>
  </property>
  <property fmtid="{D5CDD505-2E9C-101B-9397-08002B2CF9AE}" pid="12" name="NewsType">
    <vt:lpwstr/>
  </property>
  <property fmtid="{D5CDD505-2E9C-101B-9397-08002B2CF9AE}" pid="13" name="_dlc_policyId">
    <vt:lpwstr>0x0101000E4CB7077FEE4FF7AE86D4A500EEC780030016C849C62B10EB41ACA8C7EEDEF40BB20099ECF64382448D48A56095091C66B1A9|-661092312</vt:lpwstr>
  </property>
  <property fmtid="{D5CDD505-2E9C-101B-9397-08002B2CF9AE}" pid="14" name="Region">
    <vt:lpwstr/>
  </property>
  <property fmtid="{D5CDD505-2E9C-101B-9397-08002B2CF9AE}" pid="15" name="Confidentiality">
    <vt:lpwstr>14;#customer ready|8986c41d-21c5-4f8f-8a12-ea4625b46858</vt:lpwstr>
  </property>
  <property fmtid="{D5CDD505-2E9C-101B-9397-08002B2CF9AE}" pid="16" name="ItemType">
    <vt:lpwstr>16;#customer presentations|18e9ae94-e321-4eea-82d2-ad5b2f470f3c</vt:lpwstr>
  </property>
  <property fmtid="{D5CDD505-2E9C-101B-9397-08002B2CF9AE}" pid="17" name="ContentTypeId">
    <vt:lpwstr>0x01010040226315EDCA17418886F526148072A1</vt:lpwstr>
  </property>
  <property fmtid="{D5CDD505-2E9C-101B-9397-08002B2CF9AE}" pid="18" name="Industries">
    <vt:lpwstr/>
  </property>
  <property fmtid="{D5CDD505-2E9C-101B-9397-08002B2CF9AE}" pid="19" name="MSProducts">
    <vt:lpwstr/>
  </property>
  <property fmtid="{D5CDD505-2E9C-101B-9397-08002B2CF9AE}" pid="20" name="SMSGDomain">
    <vt:lpwstr>1628;#Gear Up|5bd03d8b-c198-4367-bd72-be9dad12d703;#21;#Intelligent Cloud|adc2fe87-c79a-4ded-a449-3f86b954069d;#20;#Microsoft Azure Domain|d600a391-d529-4311-892b-2c05c1ab2538</vt:lpwstr>
  </property>
  <property fmtid="{D5CDD505-2E9C-101B-9397-08002B2CF9AE}" pid="21" name="Competitors">
    <vt:lpwstr/>
  </property>
  <property fmtid="{D5CDD505-2E9C-101B-9397-08002B2CF9AE}" pid="22" name="ExperienceContentType">
    <vt:lpwstr/>
  </property>
  <property fmtid="{D5CDD505-2E9C-101B-9397-08002B2CF9AE}" pid="23" name="BusinessArchitecture">
    <vt:lpwstr>2546;#Applications and Infrastructure|f69679d5-ce87-4413-9040-82ea79c5c527;#2325;#Data and AI|60d86926-9fc6-4873-ad19-e15bf82160d7;#2689;#Knowledge Mining|55ff14e6-d165-4dd4-8675-1f9b240bea31;#2559;#artificial intelligence|11fa0c26-d93f-4fa8-9b81-cf60b8e6</vt:lpwstr>
  </property>
  <property fmtid="{D5CDD505-2E9C-101B-9397-08002B2CF9AE}" pid="24" name="Products">
    <vt:lpwstr>780;#Azure technologies|8bd4bfc2-b1c5-44e2-9165-9255aba99e0e</vt:lpwstr>
  </property>
  <property fmtid="{D5CDD505-2E9C-101B-9397-08002B2CF9AE}" pid="25" name="l6f004f21209409da86a713c0f24627d">
    <vt:lpwstr/>
  </property>
  <property fmtid="{D5CDD505-2E9C-101B-9397-08002B2CF9AE}" pid="26" name="MSProductsTaxHTField0">
    <vt:lpwstr/>
  </property>
  <property fmtid="{D5CDD505-2E9C-101B-9397-08002B2CF9AE}" pid="27" name="_docset_NoMedatataSyncRequired">
    <vt:lpwstr>False</vt:lpwstr>
  </property>
  <property fmtid="{D5CDD505-2E9C-101B-9397-08002B2CF9AE}" pid="28" name="e8080b0481964c759b2c36ae49591b31">
    <vt:lpwstr/>
  </property>
  <property fmtid="{D5CDD505-2E9C-101B-9397-08002B2CF9AE}" pid="29" name="TechnicalLevel">
    <vt:lpwstr>3067;#200 (intermediate)|855c9113-a119-44e7-b3de-bccffe25ed46</vt:lpwstr>
  </property>
  <property fmtid="{D5CDD505-2E9C-101B-9397-08002B2CF9AE}" pid="30" name="Audiences">
    <vt:lpwstr/>
  </property>
  <property fmtid="{D5CDD505-2E9C-101B-9397-08002B2CF9AE}" pid="31" name="ldac8aee9d1f469e8cd8c3f8d6a615f2">
    <vt:lpwstr/>
  </property>
  <property fmtid="{D5CDD505-2E9C-101B-9397-08002B2CF9AE}" pid="32" name="EmployeeRole">
    <vt:lpwstr/>
  </property>
  <property fmtid="{D5CDD505-2E9C-101B-9397-08002B2CF9AE}" pid="33" name="NewsTopic">
    <vt:lpwstr/>
  </property>
  <property fmtid="{D5CDD505-2E9C-101B-9397-08002B2CF9AE}" pid="34" name="SharedWithUsers">
    <vt:lpwstr>146444;#Priya Gore;#12698;#Camila Naranjo;#4603;#Facundo Monteiro Kempf;#62356;#Frode Kristensen;#28289;#Lindsey Allen (ZHU)</vt:lpwstr>
  </property>
  <property fmtid="{D5CDD505-2E9C-101B-9397-08002B2CF9AE}" pid="35" name="Roles">
    <vt:lpwstr/>
  </property>
  <property fmtid="{D5CDD505-2E9C-101B-9397-08002B2CF9AE}" pid="36" name="ItemRetentionFormula">
    <vt:lpwstr>&lt;formula id="Microsoft.Office.RecordsManagement.PolicyFeatures.Expiration.Formula.BuiltIn"&gt;&lt;number&gt;0&lt;/number&gt;&lt;property&gt;Expire_x005f_x0020_Review&lt;/property&gt;&lt;propertyId&gt;4efb7b69-53dd-4711-a372-96a7c80c7a38&lt;/propertyId&gt;&lt;period&gt;days&lt;/period&gt;&lt;/formula&gt;</vt:lpwstr>
  </property>
  <property fmtid="{D5CDD505-2E9C-101B-9397-08002B2CF9AE}" pid="37" name="NewsSource">
    <vt:lpwstr/>
  </property>
  <property fmtid="{D5CDD505-2E9C-101B-9397-08002B2CF9AE}" pid="38" name="SMSGTags">
    <vt:lpwstr/>
  </property>
  <property fmtid="{D5CDD505-2E9C-101B-9397-08002B2CF9AE}" pid="39" name="_dlc_DocIdItemGuid">
    <vt:lpwstr>0a597d38-1b4d-47c5-966a-4b0dd4ff905c</vt:lpwstr>
  </property>
  <property fmtid="{D5CDD505-2E9C-101B-9397-08002B2CF9AE}" pid="40" name="MSPhysicalGeography">
    <vt:lpwstr/>
  </property>
  <property fmtid="{D5CDD505-2E9C-101B-9397-08002B2CF9AE}" pid="41" name="EnterpriseDomainTags">
    <vt:lpwstr/>
  </property>
  <property fmtid="{D5CDD505-2E9C-101B-9397-08002B2CF9AE}" pid="42" name="j3562c58ee414e028925bc902cfc01a1">
    <vt:lpwstr/>
  </property>
  <property fmtid="{D5CDD505-2E9C-101B-9397-08002B2CF9AE}" pid="43" name="Segments">
    <vt:lpwstr>2182;#Artificial Intelligence and Research Group|bc53c690-bfc4-4b06-b08b-99b2bf5a2a45</vt:lpwstr>
  </property>
  <property fmtid="{D5CDD505-2E9C-101B-9397-08002B2CF9AE}" pid="44" name="Partners">
    <vt:lpwstr/>
  </property>
  <property fmtid="{D5CDD505-2E9C-101B-9397-08002B2CF9AE}" pid="45" name="ActivitiesAndPrograms">
    <vt:lpwstr/>
  </property>
  <property fmtid="{D5CDD505-2E9C-101B-9397-08002B2CF9AE}" pid="46" name="la4444b61d19467597d63190b69ac227">
    <vt:lpwstr/>
  </property>
  <property fmtid="{D5CDD505-2E9C-101B-9397-08002B2CF9AE}" pid="47" name="Groups">
    <vt:lpwstr>42;#Cloud + AI Marketing|4f75e184-e5aa-4234-a07f-b032d60df254</vt:lpwstr>
  </property>
  <property fmtid="{D5CDD505-2E9C-101B-9397-08002B2CF9AE}" pid="48" name="Topics">
    <vt:lpwstr>2554;#Fiscal Year 2019|37cfb2d9-82d6-4aee-ad7b-3dc8286123ca</vt:lpwstr>
  </property>
  <property fmtid="{D5CDD505-2E9C-101B-9397-08002B2CF9AE}" pid="49" name="Languages">
    <vt:lpwstr/>
  </property>
  <property fmtid="{D5CDD505-2E9C-101B-9397-08002B2CF9AE}" pid="50" name="SMSG Items">
    <vt:lpwstr>3091;#documents|e037ed84-7d8e-4cbb-9c8f-61e80301a44f</vt:lpwstr>
  </property>
  <property fmtid="{D5CDD505-2E9C-101B-9397-08002B2CF9AE}" pid="51" name="Solution Areas">
    <vt:lpwstr>3476;#Applications and Infrastructure|f69679d5-ce87-4413-9040-82ea79c5c527;#3478;#Data and AI|60d86926-9fc6-4873-ad19-e15bf82160d7</vt:lpwstr>
  </property>
  <property fmtid="{D5CDD505-2E9C-101B-9397-08002B2CF9AE}" pid="52" name="MSProfessions">
    <vt:lpwstr/>
  </property>
</Properties>
</file>